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72" autoAdjust="0"/>
    <p:restoredTop sz="94660"/>
  </p:normalViewPr>
  <p:slideViewPr>
    <p:cSldViewPr>
      <p:cViewPr varScale="1">
        <p:scale>
          <a:sx n="69" d="100"/>
          <a:sy n="69" d="100"/>
        </p:scale>
        <p:origin x="-92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E556A994-103C-4475-9353-E5B4022516A1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D9442355-E891-4E3D-8B04-057799F555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6A994-103C-4475-9353-E5B4022516A1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42355-E891-4E3D-8B04-057799F555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6A994-103C-4475-9353-E5B4022516A1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42355-E891-4E3D-8B04-057799F555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6A994-103C-4475-9353-E5B4022516A1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42355-E891-4E3D-8B04-057799F555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6A994-103C-4475-9353-E5B4022516A1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42355-E891-4E3D-8B04-057799F555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6A994-103C-4475-9353-E5B4022516A1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42355-E891-4E3D-8B04-057799F555F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6A994-103C-4475-9353-E5B4022516A1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42355-E891-4E3D-8B04-057799F555F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6A994-103C-4475-9353-E5B4022516A1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42355-E891-4E3D-8B04-057799F555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6A994-103C-4475-9353-E5B4022516A1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42355-E891-4E3D-8B04-057799F555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E556A994-103C-4475-9353-E5B4022516A1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D9442355-E891-4E3D-8B04-057799F555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E556A994-103C-4475-9353-E5B4022516A1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D9442355-E891-4E3D-8B04-057799F555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E556A994-103C-4475-9353-E5B4022516A1}" type="datetimeFigureOut">
              <a:rPr lang="ru-RU" smtClean="0"/>
              <a:t>01.02.2023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D9442355-E891-4E3D-8B04-057799F555F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В здоровом теле – здоровый дух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51920" y="3886200"/>
            <a:ext cx="4248472" cy="17526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b="1" dirty="0" smtClean="0"/>
              <a:t>Классный час </a:t>
            </a:r>
            <a:r>
              <a:rPr lang="ru-RU" b="1" dirty="0"/>
              <a:t>в 5-7 </a:t>
            </a:r>
            <a:r>
              <a:rPr lang="ru-RU" b="1" dirty="0" smtClean="0"/>
              <a:t>классах</a:t>
            </a:r>
          </a:p>
          <a:p>
            <a:pPr algn="l"/>
            <a:r>
              <a:rPr lang="ru-RU" b="1" dirty="0"/>
              <a:t>Разработала </a:t>
            </a:r>
            <a:r>
              <a:rPr lang="ru-RU" b="1" dirty="0" smtClean="0"/>
              <a:t>классный </a:t>
            </a:r>
            <a:r>
              <a:rPr lang="ru-RU" b="1" dirty="0"/>
              <a:t>руководитель 7 класса </a:t>
            </a:r>
            <a:r>
              <a:rPr lang="ru-RU" b="1" dirty="0" err="1"/>
              <a:t>Сидоровская</a:t>
            </a:r>
            <a:r>
              <a:rPr lang="ru-RU" b="1" dirty="0"/>
              <a:t> Елена Станиславовна</a:t>
            </a:r>
            <a:endParaRPr lang="ru-RU" dirty="0"/>
          </a:p>
          <a:p>
            <a:pPr algn="l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012" y="4005064"/>
            <a:ext cx="2664296" cy="1324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850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Народная мудрость гласит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/>
              <a:t>Здоровье </a:t>
            </a:r>
            <a:r>
              <a:rPr lang="ru-RU" sz="2800" dirty="0"/>
              <a:t>дороже </a:t>
            </a:r>
            <a:r>
              <a:rPr lang="ru-RU" sz="2800" dirty="0" smtClean="0"/>
              <a:t>богатства. </a:t>
            </a:r>
          </a:p>
          <a:p>
            <a:r>
              <a:rPr lang="ru-RU" sz="2800" dirty="0" smtClean="0"/>
              <a:t>Здоровье </a:t>
            </a:r>
            <a:r>
              <a:rPr lang="ru-RU" sz="2800" dirty="0"/>
              <a:t>не </a:t>
            </a:r>
            <a:r>
              <a:rPr lang="ru-RU" sz="2800" dirty="0" smtClean="0"/>
              <a:t>купишь.</a:t>
            </a:r>
          </a:p>
          <a:p>
            <a:r>
              <a:rPr lang="ru-RU" sz="2800" dirty="0" smtClean="0"/>
              <a:t>Дал </a:t>
            </a:r>
            <a:r>
              <a:rPr lang="ru-RU" sz="2800" dirty="0"/>
              <a:t>бы бог здоровье, а счастье </a:t>
            </a:r>
            <a:r>
              <a:rPr lang="ru-RU" sz="2800" dirty="0" smtClean="0"/>
              <a:t>найдём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3668936"/>
            <a:ext cx="2880320" cy="2584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776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102724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Правила здорового образа </a:t>
            </a:r>
            <a:r>
              <a:rPr lang="ru-RU" b="1" dirty="0" smtClean="0"/>
              <a:t>жизни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1844639"/>
            <a:ext cx="6336704" cy="273648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i="1" dirty="0"/>
              <a:t>1. </a:t>
            </a:r>
            <a:r>
              <a:rPr lang="ru-RU" b="1" i="1" dirty="0" smtClean="0"/>
              <a:t>Соблюдение гигиенических правил</a:t>
            </a:r>
          </a:p>
          <a:p>
            <a:pPr marL="0" indent="0">
              <a:buNone/>
            </a:pPr>
            <a:r>
              <a:rPr lang="ru-RU" b="1" i="1" dirty="0" smtClean="0"/>
              <a:t>2. </a:t>
            </a:r>
            <a:r>
              <a:rPr lang="ru-RU" b="1" i="1" dirty="0"/>
              <a:t>Активная деятельность и активный </a:t>
            </a:r>
            <a:r>
              <a:rPr lang="ru-RU" b="1" i="1" dirty="0" smtClean="0"/>
              <a:t>отдых</a:t>
            </a:r>
          </a:p>
          <a:p>
            <a:pPr marL="0" indent="0">
              <a:buNone/>
            </a:pPr>
            <a:r>
              <a:rPr lang="ru-RU" b="1" i="1" dirty="0" smtClean="0"/>
              <a:t>3. </a:t>
            </a:r>
            <a:r>
              <a:rPr lang="ru-RU" b="1" i="1" dirty="0"/>
              <a:t>Правильное питание</a:t>
            </a:r>
            <a:endParaRPr lang="ru-RU" dirty="0"/>
          </a:p>
          <a:p>
            <a:pPr marL="0" indent="0">
              <a:buNone/>
            </a:pPr>
            <a:r>
              <a:rPr lang="ru-RU" b="1" i="1" dirty="0"/>
              <a:t>4. </a:t>
            </a:r>
            <a:r>
              <a:rPr lang="ru-RU" b="1" i="1" dirty="0" smtClean="0"/>
              <a:t>Соблюдение режима дня</a:t>
            </a:r>
          </a:p>
          <a:p>
            <a:pPr marL="0" indent="0">
              <a:buNone/>
            </a:pPr>
            <a:r>
              <a:rPr lang="ru-RU" b="1" i="1" dirty="0"/>
              <a:t>5</a:t>
            </a:r>
            <a:r>
              <a:rPr lang="ru-RU" b="1" i="1" dirty="0" smtClean="0"/>
              <a:t>. </a:t>
            </a:r>
            <a:r>
              <a:rPr lang="ru-RU" b="1" i="1" dirty="0"/>
              <a:t>У</a:t>
            </a:r>
            <a:r>
              <a:rPr lang="ru-RU" b="1" i="1" dirty="0" smtClean="0"/>
              <a:t>крепление своего психического здоровья</a:t>
            </a:r>
          </a:p>
          <a:p>
            <a:pPr marL="0" indent="0">
              <a:buNone/>
            </a:pPr>
            <a:r>
              <a:rPr lang="ru-RU" b="1" i="1" dirty="0" smtClean="0"/>
              <a:t>6. Искоренение </a:t>
            </a:r>
            <a:r>
              <a:rPr lang="ru-RU" b="1" i="1" dirty="0"/>
              <a:t>вредных </a:t>
            </a:r>
            <a:r>
              <a:rPr lang="ru-RU" b="1" i="1" dirty="0" smtClean="0"/>
              <a:t>привычек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7908945" y="4903687"/>
            <a:ext cx="358168" cy="394344"/>
          </a:xfrm>
          <a:prstGeom prst="actionButtonForwardNex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в конец 4">
            <a:hlinkClick r:id="rId2" action="ppaction://hlinksldjump" highlightClick="1"/>
          </p:cNvPr>
          <p:cNvSpPr/>
          <p:nvPr/>
        </p:nvSpPr>
        <p:spPr>
          <a:xfrm>
            <a:off x="7908946" y="5298031"/>
            <a:ext cx="358168" cy="363217"/>
          </a:xfrm>
          <a:prstGeom prst="actionButtonEnd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в конец 5">
            <a:hlinkClick r:id="" action="ppaction://hlinkshowjump?jump=lastslide" highlightClick="1"/>
          </p:cNvPr>
          <p:cNvSpPr/>
          <p:nvPr/>
        </p:nvSpPr>
        <p:spPr>
          <a:xfrm>
            <a:off x="7908946" y="5661248"/>
            <a:ext cx="358168" cy="360040"/>
          </a:xfrm>
          <a:prstGeom prst="actionButtonEnd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240928"/>
            <a:ext cx="3486522" cy="1719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442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764705"/>
            <a:ext cx="7416824" cy="1008111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Как справиться со </a:t>
            </a:r>
            <a:r>
              <a:rPr lang="ru-RU" b="1" dirty="0" smtClean="0"/>
              <a:t>стрессом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>Советы психолога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4474" y="1988841"/>
            <a:ext cx="7169934" cy="3384376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ВПР, ОГЭ - испытание,  которых </a:t>
            </a:r>
            <a:r>
              <a:rPr lang="ru-RU" dirty="0"/>
              <a:t>еще </a:t>
            </a:r>
            <a:r>
              <a:rPr lang="ru-RU" dirty="0" smtClean="0"/>
              <a:t>много у вас будет в жизни. </a:t>
            </a:r>
            <a:r>
              <a:rPr lang="ru-RU" dirty="0"/>
              <a:t>Не придавайте событию слишком высокую важность, </a:t>
            </a:r>
            <a:r>
              <a:rPr lang="ru-RU" dirty="0" smtClean="0"/>
              <a:t>не увеличивайте </a:t>
            </a:r>
            <a:r>
              <a:rPr lang="ru-RU" dirty="0"/>
              <a:t>волнение.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Относитесь к испытаниям как к средству </a:t>
            </a:r>
            <a:r>
              <a:rPr lang="ru-RU" dirty="0"/>
              <a:t>самоутверждения и повышением личностной самооценки.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Заранее поставьте перед собой цель, которая Вам по силам</a:t>
            </a:r>
            <a:r>
              <a:rPr lang="ru-RU" dirty="0" smtClean="0"/>
              <a:t>.</a:t>
            </a:r>
            <a:endParaRPr lang="ru-RU" dirty="0"/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Не </a:t>
            </a:r>
            <a:r>
              <a:rPr lang="ru-RU" dirty="0" smtClean="0"/>
              <a:t>бойтесь </a:t>
            </a:r>
            <a:r>
              <a:rPr lang="ru-RU" dirty="0"/>
              <a:t>ошибок. </a:t>
            </a:r>
            <a:r>
              <a:rPr lang="ru-RU" dirty="0" smtClean="0"/>
              <a:t>Не </a:t>
            </a:r>
            <a:r>
              <a:rPr lang="ru-RU" dirty="0"/>
              <a:t>ошибается тот, кто ничего не делает.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Люди, настроенные на успех, добиваются в жизни гораздо больше, чем те, кто старается избегать неудач. </a:t>
            </a:r>
          </a:p>
        </p:txBody>
      </p:sp>
      <p:sp>
        <p:nvSpPr>
          <p:cNvPr id="4" name="Управляющая кнопка: назад 3">
            <a:hlinkClick r:id="" action="ppaction://hlinkshowjump?jump=previousslide" highlightClick="1"/>
          </p:cNvPr>
          <p:cNvSpPr/>
          <p:nvPr/>
        </p:nvSpPr>
        <p:spPr>
          <a:xfrm>
            <a:off x="813870" y="5947203"/>
            <a:ext cx="260604" cy="26060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085184"/>
            <a:ext cx="1512168" cy="1197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500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811218"/>
          </a:xfrm>
        </p:spPr>
        <p:txBody>
          <a:bodyPr/>
          <a:lstStyle/>
          <a:p>
            <a:r>
              <a:rPr lang="ru-RU" b="1" dirty="0" smtClean="0"/>
              <a:t>О вредных привычках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5314" y="1628800"/>
            <a:ext cx="6674131" cy="4248472"/>
          </a:xfrm>
        </p:spPr>
        <p:txBody>
          <a:bodyPr>
            <a:normAutofit fontScale="92500" lnSpcReduction="20000"/>
          </a:bodyPr>
          <a:lstStyle/>
          <a:p>
            <a:pPr marL="0" indent="0" fontAlgn="base">
              <a:buNone/>
            </a:pPr>
            <a:r>
              <a:rPr lang="ru-RU" dirty="0"/>
              <a:t>Это знают даже дети —</a:t>
            </a:r>
          </a:p>
          <a:p>
            <a:pPr marL="0" indent="0" fontAlgn="base">
              <a:buNone/>
            </a:pPr>
            <a:r>
              <a:rPr lang="ru-RU" dirty="0"/>
              <a:t>хуже нет вещей на свете,</a:t>
            </a:r>
          </a:p>
          <a:p>
            <a:pPr marL="0" indent="0" fontAlgn="base">
              <a:buNone/>
            </a:pPr>
            <a:r>
              <a:rPr lang="ru-RU" dirty="0"/>
              <a:t>чем наркотики, вино,</a:t>
            </a:r>
          </a:p>
          <a:p>
            <a:pPr marL="0" indent="0" fontAlgn="base">
              <a:buNone/>
            </a:pPr>
            <a:r>
              <a:rPr lang="ru-RU" dirty="0"/>
              <a:t>сигареты — все одно.</a:t>
            </a:r>
          </a:p>
          <a:p>
            <a:pPr marL="0" indent="0" fontAlgn="base">
              <a:buNone/>
            </a:pPr>
            <a:r>
              <a:rPr lang="ru-RU" dirty="0" smtClean="0"/>
              <a:t>Если </a:t>
            </a:r>
            <a:r>
              <a:rPr lang="ru-RU" dirty="0"/>
              <a:t>ты, мой друг, дурак,</a:t>
            </a:r>
          </a:p>
          <a:p>
            <a:pPr marL="0" indent="0" fontAlgn="base">
              <a:buNone/>
            </a:pPr>
            <a:r>
              <a:rPr lang="ru-RU" dirty="0"/>
              <a:t>если сам себе ты враг,</a:t>
            </a:r>
          </a:p>
          <a:p>
            <a:pPr marL="0" indent="0" fontAlgn="base">
              <a:buNone/>
            </a:pPr>
            <a:r>
              <a:rPr lang="ru-RU" dirty="0"/>
              <a:t>то открыты все пути</a:t>
            </a:r>
          </a:p>
          <a:p>
            <a:pPr marL="0" indent="0" fontAlgn="base">
              <a:buNone/>
            </a:pPr>
            <a:r>
              <a:rPr lang="ru-RU" dirty="0"/>
              <a:t>на тот свет скорей уйти.</a:t>
            </a:r>
          </a:p>
          <a:p>
            <a:pPr marL="0" indent="0" fontAlgn="base">
              <a:buNone/>
            </a:pPr>
            <a:r>
              <a:rPr lang="ru-RU" dirty="0"/>
              <a:t>Только много интересных</a:t>
            </a:r>
          </a:p>
          <a:p>
            <a:pPr marL="0" indent="0" fontAlgn="base">
              <a:buNone/>
            </a:pPr>
            <a:r>
              <a:rPr lang="ru-RU" dirty="0"/>
              <a:t>есть вещей на свете, честно.</a:t>
            </a:r>
          </a:p>
          <a:p>
            <a:pPr marL="0" indent="0" fontAlgn="base">
              <a:buNone/>
            </a:pPr>
            <a:r>
              <a:rPr lang="ru-RU" dirty="0"/>
              <a:t>Жизнь прекрасна! Так зачем</a:t>
            </a:r>
          </a:p>
          <a:p>
            <a:pPr marL="0" indent="0">
              <a:buNone/>
            </a:pPr>
            <a:r>
              <a:rPr lang="ru-RU" dirty="0"/>
              <a:t>разрушать ее нам всем? </a:t>
            </a:r>
          </a:p>
        </p:txBody>
      </p:sp>
      <p:sp>
        <p:nvSpPr>
          <p:cNvPr id="4" name="Управляющая кнопка: в начало 3">
            <a:hlinkClick r:id="rId2" action="ppaction://hlinksldjump" highlightClick="1"/>
          </p:cNvPr>
          <p:cNvSpPr/>
          <p:nvPr/>
        </p:nvSpPr>
        <p:spPr>
          <a:xfrm>
            <a:off x="783004" y="5877272"/>
            <a:ext cx="404620" cy="432048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204864"/>
            <a:ext cx="2997696" cy="22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081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15616" y="1268760"/>
            <a:ext cx="6965245" cy="120248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Спасибо за работу! </a:t>
            </a:r>
            <a:br>
              <a:rPr lang="ru-RU" b="1" dirty="0" smtClean="0"/>
            </a:br>
            <a:r>
              <a:rPr lang="ru-RU" b="1" dirty="0" smtClean="0"/>
              <a:t>До новых встреч!</a:t>
            </a:r>
            <a:endParaRPr lang="ru-RU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708920"/>
            <a:ext cx="4400297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150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275</TotalTime>
  <Words>233</Words>
  <Application>Microsoft Office PowerPoint</Application>
  <PresentationFormat>Экран (4:3)</PresentationFormat>
  <Paragraphs>34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Кнопка</vt:lpstr>
      <vt:lpstr>В здоровом теле – здоровый дух</vt:lpstr>
      <vt:lpstr>Народная мудрость гласит</vt:lpstr>
      <vt:lpstr>Правила здорового образа жизни</vt:lpstr>
      <vt:lpstr>Как справиться со стрессом Советы психолога</vt:lpstr>
      <vt:lpstr>О вредных привычках</vt:lpstr>
      <vt:lpstr>Спасибо за работу!  До новых встреч!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здоровом теле – здоровый дух</dc:title>
  <dc:creator>Computer</dc:creator>
  <cp:lastModifiedBy>Computer</cp:lastModifiedBy>
  <cp:revision>19</cp:revision>
  <dcterms:created xsi:type="dcterms:W3CDTF">2023-01-26T15:23:22Z</dcterms:created>
  <dcterms:modified xsi:type="dcterms:W3CDTF">2023-02-01T15:19:31Z</dcterms:modified>
</cp:coreProperties>
</file>