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1" r:id="rId2"/>
    <p:sldId id="259" r:id="rId3"/>
    <p:sldId id="260" r:id="rId4"/>
    <p:sldId id="256" r:id="rId5"/>
    <p:sldId id="270" r:id="rId6"/>
    <p:sldId id="269" r:id="rId7"/>
    <p:sldId id="264" r:id="rId8"/>
    <p:sldId id="272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FD2F6-C21E-40A3-AD7F-D32F69DA1188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C3531-5D57-4833-83FF-5DF819C83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767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C3531-5D57-4833-83FF-5DF819C83EA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43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26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40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20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53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36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97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920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816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9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11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4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530C9-FB69-4384-B47E-AEDAFD53B0B0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163CB-EEC4-4DDD-A3BF-34B8798C5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58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Особенности конструкции и декора одежды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779912" y="2906713"/>
            <a:ext cx="4714800" cy="2034455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Разработала: </a:t>
            </a:r>
            <a:r>
              <a:rPr lang="ru-RU" dirty="0" err="1">
                <a:solidFill>
                  <a:srgbClr val="002060"/>
                </a:solidFill>
              </a:rPr>
              <a:t>Сидоровская</a:t>
            </a:r>
            <a:r>
              <a:rPr lang="ru-RU" dirty="0">
                <a:solidFill>
                  <a:srgbClr val="002060"/>
                </a:solidFill>
              </a:rPr>
              <a:t> Е.С.</a:t>
            </a:r>
          </a:p>
          <a:p>
            <a:r>
              <a:rPr lang="ru-RU" dirty="0">
                <a:solidFill>
                  <a:srgbClr val="002060"/>
                </a:solidFill>
              </a:rPr>
              <a:t>учитель изобразительного искусства и технологии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МОУ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Вепревская</a:t>
            </a:r>
            <a:r>
              <a:rPr lang="ru-RU" dirty="0">
                <a:solidFill>
                  <a:srgbClr val="002060"/>
                </a:solidFill>
              </a:rPr>
              <a:t> ООШ </a:t>
            </a:r>
            <a:r>
              <a:rPr lang="ru-RU" dirty="0" err="1">
                <a:solidFill>
                  <a:srgbClr val="002060"/>
                </a:solidFill>
              </a:rPr>
              <a:t>им.Ф.В.Морина</a:t>
            </a:r>
            <a:r>
              <a:rPr lang="ru-RU" dirty="0">
                <a:solidFill>
                  <a:srgbClr val="002060"/>
                </a:solidFill>
              </a:rPr>
              <a:t>»</a:t>
            </a:r>
          </a:p>
          <a:p>
            <a:r>
              <a:rPr lang="ru-RU" dirty="0">
                <a:solidFill>
                  <a:srgbClr val="002060"/>
                </a:solidFill>
              </a:rPr>
              <a:t>Вепрь – Сонково, </a:t>
            </a:r>
            <a:r>
              <a:rPr lang="ru-RU" dirty="0" smtClean="0">
                <a:solidFill>
                  <a:srgbClr val="002060"/>
                </a:solidFill>
              </a:rPr>
              <a:t> 2023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780928"/>
            <a:ext cx="2189043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58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C00000"/>
                </a:solidFill>
              </a:rPr>
              <a:t>Спасибо </a:t>
            </a:r>
            <a:r>
              <a:rPr lang="ru-RU" sz="6000" b="1" i="1">
                <a:solidFill>
                  <a:srgbClr val="C00000"/>
                </a:solidFill>
              </a:rPr>
              <a:t>за работу!</a:t>
            </a:r>
          </a:p>
        </p:txBody>
      </p:sp>
    </p:spTree>
    <p:extLst>
      <p:ext uri="{BB962C8B-B14F-4D97-AF65-F5344CB8AC3E}">
        <p14:creationId xmlns:p14="http://schemas.microsoft.com/office/powerpoint/2010/main" val="53673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Отгадайте загадку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Нас от холода спасает,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Яркий образ украшает.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Есть льняная, шерстяная,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Порою, очень дорогая.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Есть на выход, есть для дома,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С детства всем она знакома.</a:t>
            </a:r>
          </a:p>
        </p:txBody>
      </p:sp>
    </p:spTree>
    <p:extLst>
      <p:ext uri="{BB962C8B-B14F-4D97-AF65-F5344CB8AC3E}">
        <p14:creationId xmlns:p14="http://schemas.microsoft.com/office/powerpoint/2010/main" val="2544229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795" y="700976"/>
            <a:ext cx="2745881" cy="2492896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57" y="3811674"/>
            <a:ext cx="1670224" cy="240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5114" y="723424"/>
            <a:ext cx="1659334" cy="2456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72" y="3875009"/>
            <a:ext cx="2973710" cy="19796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59" y="723424"/>
            <a:ext cx="1904304" cy="2470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114" y="3811674"/>
            <a:ext cx="1618946" cy="233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4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Тема урока</a:t>
            </a:r>
            <a:r>
              <a:rPr lang="ru-RU" b="1" i="1" dirty="0" smtClean="0">
                <a:solidFill>
                  <a:srgbClr val="FF0000"/>
                </a:solidFill>
              </a:rPr>
              <a:t>: Особенности </a:t>
            </a:r>
            <a:r>
              <a:rPr lang="ru-RU" b="1" i="1" dirty="0">
                <a:solidFill>
                  <a:srgbClr val="FF0000"/>
                </a:solidFill>
              </a:rPr>
              <a:t>конструкции и декора одежды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1844824"/>
            <a:ext cx="5904656" cy="4769680"/>
          </a:xfrm>
        </p:spPr>
        <p:txBody>
          <a:bodyPr>
            <a:normAutofit/>
          </a:bodyPr>
          <a:lstStyle/>
          <a:p>
            <a:r>
              <a:rPr lang="ru-RU" b="1" i="1" u="sng" dirty="0">
                <a:solidFill>
                  <a:srgbClr val="FF0000"/>
                </a:solidFill>
              </a:rPr>
              <a:t>Цель урока:</a:t>
            </a:r>
          </a:p>
          <a:p>
            <a:r>
              <a:rPr lang="ru-RU" b="1" dirty="0">
                <a:solidFill>
                  <a:srgbClr val="002060"/>
                </a:solidFill>
              </a:rPr>
              <a:t>познакомиться с историей костюма разных эпох, </a:t>
            </a:r>
          </a:p>
          <a:p>
            <a:r>
              <a:rPr lang="ru-RU" b="1" dirty="0">
                <a:solidFill>
                  <a:srgbClr val="002060"/>
                </a:solidFill>
              </a:rPr>
              <a:t>обратить внимание на стилевое единство декора одежды определённой эпохи, страны и определённой социальной группы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13271"/>
            <a:ext cx="2516752" cy="335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0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232" y="460188"/>
            <a:ext cx="3723568" cy="250521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996952"/>
            <a:ext cx="1994909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019889"/>
            <a:ext cx="2088232" cy="342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2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ea typeface="+mn-ea"/>
                <a:cs typeface="+mn-cs"/>
              </a:rPr>
              <a:t>Вспомним правила техники безопасности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052739"/>
              </p:ext>
            </p:extLst>
          </p:nvPr>
        </p:nvGraphicFramePr>
        <p:xfrm>
          <a:off x="179512" y="1844824"/>
          <a:ext cx="8784976" cy="456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65104">
                <a:tc>
                  <a:txBody>
                    <a:bodyPr/>
                    <a:lstStyle/>
                    <a:p>
                      <a:r>
                        <a:rPr lang="ru-RU" sz="2600" b="1" u="sng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 работы с ножницами.</a:t>
                      </a:r>
                      <a:endParaRPr lang="ru-RU" sz="2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Ножницы детям не игрушка,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Обращаться с ними нужно -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Аккуратно: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кидать, не втыкать и не махать.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Чтоб другому передать,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Кольцами вперед их нужно взять.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b="1" u="sng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 работы с клеем</a:t>
                      </a:r>
                      <a:endParaRPr lang="ru-RU" sz="2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работе очень нужен клей,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Смотри его ты не пролей.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Чтоб работа шла быстрей,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Кисточкой ты, друг мой, клей.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Когда закончишь ты работу,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правило себе возьми:</a:t>
                      </a:r>
                    </a:p>
                    <a:p>
                      <a:r>
                        <a:rPr lang="ru-RU" sz="2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«Кисть промой и убери».</a:t>
                      </a:r>
                      <a:r>
                        <a:rPr lang="ru-RU" sz="2600" b="1" i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268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/>
          <a:lstStyle/>
          <a:p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88F4E343-F13D-48A0-9949-085A94C60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" y="100413"/>
            <a:ext cx="9062474" cy="6348110"/>
          </a:xfrm>
        </p:spPr>
      </p:pic>
    </p:spTree>
    <p:extLst>
      <p:ext uri="{BB962C8B-B14F-4D97-AF65-F5344CB8AC3E}">
        <p14:creationId xmlns:p14="http://schemas.microsoft.com/office/powerpoint/2010/main" val="186218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Картинки с выставки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390464"/>
            <a:ext cx="2598454" cy="36450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90464"/>
            <a:ext cx="2631373" cy="3645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997" y="2348880"/>
            <a:ext cx="2506096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9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Оцените урок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2736304" cy="27363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168352"/>
            <a:ext cx="1785907" cy="1844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8" y="5013207"/>
            <a:ext cx="3280942" cy="16469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11960" y="1628800"/>
            <a:ext cx="45365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Мне все понравилось, мне все удалось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Было интересно, но я немного не успел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Неинтересно, ничего не получилось</a:t>
            </a:r>
          </a:p>
        </p:txBody>
      </p:sp>
    </p:spTree>
    <p:extLst>
      <p:ext uri="{BB962C8B-B14F-4D97-AF65-F5344CB8AC3E}">
        <p14:creationId xmlns:p14="http://schemas.microsoft.com/office/powerpoint/2010/main" val="11927351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181</Words>
  <Application>Microsoft Office PowerPoint</Application>
  <PresentationFormat>Экран (4:3)</PresentationFormat>
  <Paragraphs>40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Особенности конструкции и декора одежды</vt:lpstr>
      <vt:lpstr>Отгадайте загадку</vt:lpstr>
      <vt:lpstr>Презентация PowerPoint</vt:lpstr>
      <vt:lpstr>Тема урока: Особенности конструкции и декора одежды</vt:lpstr>
      <vt:lpstr>Презентация PowerPoint</vt:lpstr>
      <vt:lpstr>Вспомним правила техники безопасности</vt:lpstr>
      <vt:lpstr>Презентация PowerPoint</vt:lpstr>
      <vt:lpstr>Картинки с выставки</vt:lpstr>
      <vt:lpstr>Оцените урок</vt:lpstr>
      <vt:lpstr>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конструкции и декора одежды</dc:title>
  <dc:creator>Computer</dc:creator>
  <cp:lastModifiedBy>Computer</cp:lastModifiedBy>
  <cp:revision>39</cp:revision>
  <dcterms:created xsi:type="dcterms:W3CDTF">2023-02-12T16:13:48Z</dcterms:created>
  <dcterms:modified xsi:type="dcterms:W3CDTF">2023-02-21T16:27:17Z</dcterms:modified>
</cp:coreProperties>
</file>