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90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6AFDC66-40EA-4542-B08E-2FE98D8CC0AF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CF5CB8B9-9BAD-497C-92C1-D271310180F6}">
      <dgm:prSet phldrT="[Текст]"/>
      <dgm:spPr/>
      <dgm:t>
        <a:bodyPr/>
        <a:lstStyle/>
        <a:p>
          <a:r>
            <a:rPr lang="ru-RU" dirty="0"/>
            <a:t>Направления сотрудничества учителей и родителей</a:t>
          </a:r>
        </a:p>
      </dgm:t>
    </dgm:pt>
    <dgm:pt modelId="{AA082DAE-F46C-4FEA-9358-F0822C1243C5}" type="parTrans" cxnId="{161EE3F7-9BF6-4954-91C6-9687DA0E111C}">
      <dgm:prSet/>
      <dgm:spPr/>
      <dgm:t>
        <a:bodyPr/>
        <a:lstStyle/>
        <a:p>
          <a:endParaRPr lang="ru-RU"/>
        </a:p>
      </dgm:t>
    </dgm:pt>
    <dgm:pt modelId="{436CF449-64B0-45A1-BA20-DD8E76652410}" type="sibTrans" cxnId="{161EE3F7-9BF6-4954-91C6-9687DA0E111C}">
      <dgm:prSet/>
      <dgm:spPr/>
      <dgm:t>
        <a:bodyPr/>
        <a:lstStyle/>
        <a:p>
          <a:endParaRPr lang="ru-RU"/>
        </a:p>
      </dgm:t>
    </dgm:pt>
    <dgm:pt modelId="{98AD6D6C-3864-4383-BAE9-A1A8A0451785}">
      <dgm:prSet/>
      <dgm:spPr/>
      <dgm:t>
        <a:bodyPr/>
        <a:lstStyle/>
        <a:p>
          <a:r>
            <a:rPr lang="ru-RU"/>
            <a:t>Совместная внеурочная работа родителей с детьми</a:t>
          </a:r>
        </a:p>
      </dgm:t>
    </dgm:pt>
    <dgm:pt modelId="{25E7580D-B49A-4DBB-897D-2D3E8DD24C5D}" type="parTrans" cxnId="{A5C45639-4D01-4009-8653-020A21BD4476}">
      <dgm:prSet/>
      <dgm:spPr/>
      <dgm:t>
        <a:bodyPr/>
        <a:lstStyle/>
        <a:p>
          <a:endParaRPr lang="ru-RU"/>
        </a:p>
      </dgm:t>
    </dgm:pt>
    <dgm:pt modelId="{B3E6568C-FAF3-4017-AE9D-2BA6094B39DE}" type="sibTrans" cxnId="{A5C45639-4D01-4009-8653-020A21BD4476}">
      <dgm:prSet/>
      <dgm:spPr/>
      <dgm:t>
        <a:bodyPr/>
        <a:lstStyle/>
        <a:p>
          <a:endParaRPr lang="ru-RU"/>
        </a:p>
      </dgm:t>
    </dgm:pt>
    <dgm:pt modelId="{B66A81A2-AB54-4A88-9BD5-48DC5CCDBAA0}">
      <dgm:prSet/>
      <dgm:spPr/>
      <dgm:t>
        <a:bodyPr/>
        <a:lstStyle/>
        <a:p>
          <a:r>
            <a:rPr lang="ru-RU"/>
            <a:t>Помощь родителей в учебно-познавательной, исследовательской деятельности детей</a:t>
          </a:r>
        </a:p>
      </dgm:t>
    </dgm:pt>
    <dgm:pt modelId="{5C071737-60A7-44D3-861A-A48EF3FA258B}" type="parTrans" cxnId="{6904E3D7-0AD2-4CD1-9919-1D9993E00F33}">
      <dgm:prSet/>
      <dgm:spPr/>
      <dgm:t>
        <a:bodyPr/>
        <a:lstStyle/>
        <a:p>
          <a:endParaRPr lang="ru-RU"/>
        </a:p>
      </dgm:t>
    </dgm:pt>
    <dgm:pt modelId="{99704D29-41AD-4EFF-AC6D-117EAFDAE96B}" type="sibTrans" cxnId="{6904E3D7-0AD2-4CD1-9919-1D9993E00F33}">
      <dgm:prSet/>
      <dgm:spPr/>
      <dgm:t>
        <a:bodyPr/>
        <a:lstStyle/>
        <a:p>
          <a:endParaRPr lang="ru-RU"/>
        </a:p>
      </dgm:t>
    </dgm:pt>
    <dgm:pt modelId="{C36D8D41-7DA0-4D3E-963F-42E1A53E0EBA}" type="pres">
      <dgm:prSet presAssocID="{66AFDC66-40EA-4542-B08E-2FE98D8CC0AF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6DE728EB-837C-4BBF-AA7C-E9C8A2809EA8}" type="pres">
      <dgm:prSet presAssocID="{CF5CB8B9-9BAD-497C-92C1-D271310180F6}" presName="hierRoot1" presStyleCnt="0">
        <dgm:presLayoutVars>
          <dgm:hierBranch val="init"/>
        </dgm:presLayoutVars>
      </dgm:prSet>
      <dgm:spPr/>
    </dgm:pt>
    <dgm:pt modelId="{4F50C358-22E6-41AE-9611-24C6C1422780}" type="pres">
      <dgm:prSet presAssocID="{CF5CB8B9-9BAD-497C-92C1-D271310180F6}" presName="rootComposite1" presStyleCnt="0"/>
      <dgm:spPr/>
    </dgm:pt>
    <dgm:pt modelId="{68010F5C-0A7B-4500-BBE4-20A3888F84CB}" type="pres">
      <dgm:prSet presAssocID="{CF5CB8B9-9BAD-497C-92C1-D271310180F6}" presName="rootText1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1EE15D40-7DDB-4FCE-B4EE-B76EE9E540D6}" type="pres">
      <dgm:prSet presAssocID="{CF5CB8B9-9BAD-497C-92C1-D271310180F6}" presName="rootConnector1" presStyleLbl="node1" presStyleIdx="0" presStyleCnt="0"/>
      <dgm:spPr/>
      <dgm:t>
        <a:bodyPr/>
        <a:lstStyle/>
        <a:p>
          <a:endParaRPr lang="ru-RU"/>
        </a:p>
      </dgm:t>
    </dgm:pt>
    <dgm:pt modelId="{374B67FB-707D-4196-94C5-177670C26818}" type="pres">
      <dgm:prSet presAssocID="{CF5CB8B9-9BAD-497C-92C1-D271310180F6}" presName="hierChild2" presStyleCnt="0"/>
      <dgm:spPr/>
    </dgm:pt>
    <dgm:pt modelId="{A0E2A9B6-3725-4E26-934E-2A2330BAEFBB}" type="pres">
      <dgm:prSet presAssocID="{25E7580D-B49A-4DBB-897D-2D3E8DD24C5D}" presName="Name37" presStyleLbl="parChTrans1D2" presStyleIdx="0" presStyleCnt="2"/>
      <dgm:spPr/>
      <dgm:t>
        <a:bodyPr/>
        <a:lstStyle/>
        <a:p>
          <a:endParaRPr lang="ru-RU"/>
        </a:p>
      </dgm:t>
    </dgm:pt>
    <dgm:pt modelId="{9BFF5A16-437C-4E47-9FB9-270DEB984785}" type="pres">
      <dgm:prSet presAssocID="{98AD6D6C-3864-4383-BAE9-A1A8A0451785}" presName="hierRoot2" presStyleCnt="0">
        <dgm:presLayoutVars>
          <dgm:hierBranch val="init"/>
        </dgm:presLayoutVars>
      </dgm:prSet>
      <dgm:spPr/>
    </dgm:pt>
    <dgm:pt modelId="{D16AF083-78FC-4226-BA85-16451D657380}" type="pres">
      <dgm:prSet presAssocID="{98AD6D6C-3864-4383-BAE9-A1A8A0451785}" presName="rootComposite" presStyleCnt="0"/>
      <dgm:spPr/>
    </dgm:pt>
    <dgm:pt modelId="{801A678A-5335-4B85-BEF7-C1FE0271286D}" type="pres">
      <dgm:prSet presAssocID="{98AD6D6C-3864-4383-BAE9-A1A8A0451785}" presName="rootText" presStyleLbl="node2" presStyleIdx="0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BE039BB5-6FDF-4A4A-BBBD-C8506678B351}" type="pres">
      <dgm:prSet presAssocID="{98AD6D6C-3864-4383-BAE9-A1A8A0451785}" presName="rootConnector" presStyleLbl="node2" presStyleIdx="0" presStyleCnt="2"/>
      <dgm:spPr/>
      <dgm:t>
        <a:bodyPr/>
        <a:lstStyle/>
        <a:p>
          <a:endParaRPr lang="ru-RU"/>
        </a:p>
      </dgm:t>
    </dgm:pt>
    <dgm:pt modelId="{DE2B46A8-93CF-460A-A332-238F07D8C9D4}" type="pres">
      <dgm:prSet presAssocID="{98AD6D6C-3864-4383-BAE9-A1A8A0451785}" presName="hierChild4" presStyleCnt="0"/>
      <dgm:spPr/>
    </dgm:pt>
    <dgm:pt modelId="{A40CD255-A30D-4A07-B7EA-01793294C224}" type="pres">
      <dgm:prSet presAssocID="{98AD6D6C-3864-4383-BAE9-A1A8A0451785}" presName="hierChild5" presStyleCnt="0"/>
      <dgm:spPr/>
    </dgm:pt>
    <dgm:pt modelId="{4A838A9B-CB01-4411-A26C-D7A9D9A6CCA2}" type="pres">
      <dgm:prSet presAssocID="{5C071737-60A7-44D3-861A-A48EF3FA258B}" presName="Name37" presStyleLbl="parChTrans1D2" presStyleIdx="1" presStyleCnt="2"/>
      <dgm:spPr/>
      <dgm:t>
        <a:bodyPr/>
        <a:lstStyle/>
        <a:p>
          <a:endParaRPr lang="ru-RU"/>
        </a:p>
      </dgm:t>
    </dgm:pt>
    <dgm:pt modelId="{41DC66E2-20C3-421A-8ABB-B8F341112C45}" type="pres">
      <dgm:prSet presAssocID="{B66A81A2-AB54-4A88-9BD5-48DC5CCDBAA0}" presName="hierRoot2" presStyleCnt="0">
        <dgm:presLayoutVars>
          <dgm:hierBranch val="init"/>
        </dgm:presLayoutVars>
      </dgm:prSet>
      <dgm:spPr/>
    </dgm:pt>
    <dgm:pt modelId="{9F75560E-B10B-42BE-9EE4-67ED77085A99}" type="pres">
      <dgm:prSet presAssocID="{B66A81A2-AB54-4A88-9BD5-48DC5CCDBAA0}" presName="rootComposite" presStyleCnt="0"/>
      <dgm:spPr/>
    </dgm:pt>
    <dgm:pt modelId="{4289BA77-57A3-49E5-BCF5-CD583CEA2F41}" type="pres">
      <dgm:prSet presAssocID="{B66A81A2-AB54-4A88-9BD5-48DC5CCDBAA0}" presName="rootText" presStyleLbl="node2" presStyleIdx="1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15FE15E6-7ECE-45BB-8B41-CA160564D94E}" type="pres">
      <dgm:prSet presAssocID="{B66A81A2-AB54-4A88-9BD5-48DC5CCDBAA0}" presName="rootConnector" presStyleLbl="node2" presStyleIdx="1" presStyleCnt="2"/>
      <dgm:spPr/>
      <dgm:t>
        <a:bodyPr/>
        <a:lstStyle/>
        <a:p>
          <a:endParaRPr lang="ru-RU"/>
        </a:p>
      </dgm:t>
    </dgm:pt>
    <dgm:pt modelId="{B74962ED-1237-446C-966C-EC94CA3FF94E}" type="pres">
      <dgm:prSet presAssocID="{B66A81A2-AB54-4A88-9BD5-48DC5CCDBAA0}" presName="hierChild4" presStyleCnt="0"/>
      <dgm:spPr/>
    </dgm:pt>
    <dgm:pt modelId="{95E74556-C553-42A0-A354-84D8B6DFCA48}" type="pres">
      <dgm:prSet presAssocID="{B66A81A2-AB54-4A88-9BD5-48DC5CCDBAA0}" presName="hierChild5" presStyleCnt="0"/>
      <dgm:spPr/>
    </dgm:pt>
    <dgm:pt modelId="{F02CEC84-C6D4-42E0-836E-6732282ABE5D}" type="pres">
      <dgm:prSet presAssocID="{CF5CB8B9-9BAD-497C-92C1-D271310180F6}" presName="hierChild3" presStyleCnt="0"/>
      <dgm:spPr/>
    </dgm:pt>
  </dgm:ptLst>
  <dgm:cxnLst>
    <dgm:cxn modelId="{F63FEFD8-67D2-4D83-A3B8-EE056961701C}" type="presOf" srcId="{66AFDC66-40EA-4542-B08E-2FE98D8CC0AF}" destId="{C36D8D41-7DA0-4D3E-963F-42E1A53E0EBA}" srcOrd="0" destOrd="0" presId="urn:microsoft.com/office/officeart/2005/8/layout/orgChart1"/>
    <dgm:cxn modelId="{34EF3AE3-1B7F-4A88-BC2F-C16D92EF9336}" type="presOf" srcId="{5C071737-60A7-44D3-861A-A48EF3FA258B}" destId="{4A838A9B-CB01-4411-A26C-D7A9D9A6CCA2}" srcOrd="0" destOrd="0" presId="urn:microsoft.com/office/officeart/2005/8/layout/orgChart1"/>
    <dgm:cxn modelId="{4AB1658A-0492-436B-AEB7-AD498B097DAC}" type="presOf" srcId="{CF5CB8B9-9BAD-497C-92C1-D271310180F6}" destId="{1EE15D40-7DDB-4FCE-B4EE-B76EE9E540D6}" srcOrd="1" destOrd="0" presId="urn:microsoft.com/office/officeart/2005/8/layout/orgChart1"/>
    <dgm:cxn modelId="{D3949BA9-D8F9-451F-A728-FBBD6E685E1D}" type="presOf" srcId="{CF5CB8B9-9BAD-497C-92C1-D271310180F6}" destId="{68010F5C-0A7B-4500-BBE4-20A3888F84CB}" srcOrd="0" destOrd="0" presId="urn:microsoft.com/office/officeart/2005/8/layout/orgChart1"/>
    <dgm:cxn modelId="{01D43A92-C085-4FAC-AAAB-F9B0A9DF0843}" type="presOf" srcId="{98AD6D6C-3864-4383-BAE9-A1A8A0451785}" destId="{BE039BB5-6FDF-4A4A-BBBD-C8506678B351}" srcOrd="1" destOrd="0" presId="urn:microsoft.com/office/officeart/2005/8/layout/orgChart1"/>
    <dgm:cxn modelId="{74EAAE87-2BA3-46B1-B71C-35F22C471E6C}" type="presOf" srcId="{98AD6D6C-3864-4383-BAE9-A1A8A0451785}" destId="{801A678A-5335-4B85-BEF7-C1FE0271286D}" srcOrd="0" destOrd="0" presId="urn:microsoft.com/office/officeart/2005/8/layout/orgChart1"/>
    <dgm:cxn modelId="{6904E3D7-0AD2-4CD1-9919-1D9993E00F33}" srcId="{CF5CB8B9-9BAD-497C-92C1-D271310180F6}" destId="{B66A81A2-AB54-4A88-9BD5-48DC5CCDBAA0}" srcOrd="1" destOrd="0" parTransId="{5C071737-60A7-44D3-861A-A48EF3FA258B}" sibTransId="{99704D29-41AD-4EFF-AC6D-117EAFDAE96B}"/>
    <dgm:cxn modelId="{7B96C56A-85D3-441B-AEAB-D825A476F7E0}" type="presOf" srcId="{25E7580D-B49A-4DBB-897D-2D3E8DD24C5D}" destId="{A0E2A9B6-3725-4E26-934E-2A2330BAEFBB}" srcOrd="0" destOrd="0" presId="urn:microsoft.com/office/officeart/2005/8/layout/orgChart1"/>
    <dgm:cxn modelId="{94C63CBD-0E86-48BD-8626-0FE35E3C07C3}" type="presOf" srcId="{B66A81A2-AB54-4A88-9BD5-48DC5CCDBAA0}" destId="{4289BA77-57A3-49E5-BCF5-CD583CEA2F41}" srcOrd="0" destOrd="0" presId="urn:microsoft.com/office/officeart/2005/8/layout/orgChart1"/>
    <dgm:cxn modelId="{B57A0387-F4C0-4E12-9E2F-7F1CF847F97D}" type="presOf" srcId="{B66A81A2-AB54-4A88-9BD5-48DC5CCDBAA0}" destId="{15FE15E6-7ECE-45BB-8B41-CA160564D94E}" srcOrd="1" destOrd="0" presId="urn:microsoft.com/office/officeart/2005/8/layout/orgChart1"/>
    <dgm:cxn modelId="{A5C45639-4D01-4009-8653-020A21BD4476}" srcId="{CF5CB8B9-9BAD-497C-92C1-D271310180F6}" destId="{98AD6D6C-3864-4383-BAE9-A1A8A0451785}" srcOrd="0" destOrd="0" parTransId="{25E7580D-B49A-4DBB-897D-2D3E8DD24C5D}" sibTransId="{B3E6568C-FAF3-4017-AE9D-2BA6094B39DE}"/>
    <dgm:cxn modelId="{161EE3F7-9BF6-4954-91C6-9687DA0E111C}" srcId="{66AFDC66-40EA-4542-B08E-2FE98D8CC0AF}" destId="{CF5CB8B9-9BAD-497C-92C1-D271310180F6}" srcOrd="0" destOrd="0" parTransId="{AA082DAE-F46C-4FEA-9358-F0822C1243C5}" sibTransId="{436CF449-64B0-45A1-BA20-DD8E76652410}"/>
    <dgm:cxn modelId="{B1A8A930-4E6B-4CA1-9E62-9AAA6081DE93}" type="presParOf" srcId="{C36D8D41-7DA0-4D3E-963F-42E1A53E0EBA}" destId="{6DE728EB-837C-4BBF-AA7C-E9C8A2809EA8}" srcOrd="0" destOrd="0" presId="urn:microsoft.com/office/officeart/2005/8/layout/orgChart1"/>
    <dgm:cxn modelId="{AC7C81A9-0E1C-4C13-8F5B-2DF63900DA0E}" type="presParOf" srcId="{6DE728EB-837C-4BBF-AA7C-E9C8A2809EA8}" destId="{4F50C358-22E6-41AE-9611-24C6C1422780}" srcOrd="0" destOrd="0" presId="urn:microsoft.com/office/officeart/2005/8/layout/orgChart1"/>
    <dgm:cxn modelId="{730DABC0-44BA-4622-8DDE-C9E7445ADB71}" type="presParOf" srcId="{4F50C358-22E6-41AE-9611-24C6C1422780}" destId="{68010F5C-0A7B-4500-BBE4-20A3888F84CB}" srcOrd="0" destOrd="0" presId="urn:microsoft.com/office/officeart/2005/8/layout/orgChart1"/>
    <dgm:cxn modelId="{2558C696-B1F1-47B2-91CD-8EED9232D8A5}" type="presParOf" srcId="{4F50C358-22E6-41AE-9611-24C6C1422780}" destId="{1EE15D40-7DDB-4FCE-B4EE-B76EE9E540D6}" srcOrd="1" destOrd="0" presId="urn:microsoft.com/office/officeart/2005/8/layout/orgChart1"/>
    <dgm:cxn modelId="{16F58650-1FB2-4891-AD25-C98B415A4B88}" type="presParOf" srcId="{6DE728EB-837C-4BBF-AA7C-E9C8A2809EA8}" destId="{374B67FB-707D-4196-94C5-177670C26818}" srcOrd="1" destOrd="0" presId="urn:microsoft.com/office/officeart/2005/8/layout/orgChart1"/>
    <dgm:cxn modelId="{1FB71543-DEB4-48FE-BBCC-9F4DFC0FC76E}" type="presParOf" srcId="{374B67FB-707D-4196-94C5-177670C26818}" destId="{A0E2A9B6-3725-4E26-934E-2A2330BAEFBB}" srcOrd="0" destOrd="0" presId="urn:microsoft.com/office/officeart/2005/8/layout/orgChart1"/>
    <dgm:cxn modelId="{A4870947-651A-4757-9CCB-578FE4A5B129}" type="presParOf" srcId="{374B67FB-707D-4196-94C5-177670C26818}" destId="{9BFF5A16-437C-4E47-9FB9-270DEB984785}" srcOrd="1" destOrd="0" presId="urn:microsoft.com/office/officeart/2005/8/layout/orgChart1"/>
    <dgm:cxn modelId="{1AD2DAAF-319E-40D2-A8F2-EFDA18A2CECF}" type="presParOf" srcId="{9BFF5A16-437C-4E47-9FB9-270DEB984785}" destId="{D16AF083-78FC-4226-BA85-16451D657380}" srcOrd="0" destOrd="0" presId="urn:microsoft.com/office/officeart/2005/8/layout/orgChart1"/>
    <dgm:cxn modelId="{EA124EF0-4BF4-45EB-AB55-9F14008442D0}" type="presParOf" srcId="{D16AF083-78FC-4226-BA85-16451D657380}" destId="{801A678A-5335-4B85-BEF7-C1FE0271286D}" srcOrd="0" destOrd="0" presId="urn:microsoft.com/office/officeart/2005/8/layout/orgChart1"/>
    <dgm:cxn modelId="{330BB3E7-F83E-42B7-88A1-B0C030BA4675}" type="presParOf" srcId="{D16AF083-78FC-4226-BA85-16451D657380}" destId="{BE039BB5-6FDF-4A4A-BBBD-C8506678B351}" srcOrd="1" destOrd="0" presId="urn:microsoft.com/office/officeart/2005/8/layout/orgChart1"/>
    <dgm:cxn modelId="{28B9A16B-EAA4-483F-81E9-06A624CC40D9}" type="presParOf" srcId="{9BFF5A16-437C-4E47-9FB9-270DEB984785}" destId="{DE2B46A8-93CF-460A-A332-238F07D8C9D4}" srcOrd="1" destOrd="0" presId="urn:microsoft.com/office/officeart/2005/8/layout/orgChart1"/>
    <dgm:cxn modelId="{F7D88A19-D41B-481E-9736-03065CA898F1}" type="presParOf" srcId="{9BFF5A16-437C-4E47-9FB9-270DEB984785}" destId="{A40CD255-A30D-4A07-B7EA-01793294C224}" srcOrd="2" destOrd="0" presId="urn:microsoft.com/office/officeart/2005/8/layout/orgChart1"/>
    <dgm:cxn modelId="{D6FC39A9-D4FE-4759-AD81-D3AA994B8C65}" type="presParOf" srcId="{374B67FB-707D-4196-94C5-177670C26818}" destId="{4A838A9B-CB01-4411-A26C-D7A9D9A6CCA2}" srcOrd="2" destOrd="0" presId="urn:microsoft.com/office/officeart/2005/8/layout/orgChart1"/>
    <dgm:cxn modelId="{687ACB6F-271F-4221-9A8C-1FD17FDDCDF2}" type="presParOf" srcId="{374B67FB-707D-4196-94C5-177670C26818}" destId="{41DC66E2-20C3-421A-8ABB-B8F341112C45}" srcOrd="3" destOrd="0" presId="urn:microsoft.com/office/officeart/2005/8/layout/orgChart1"/>
    <dgm:cxn modelId="{9B4E382E-600B-4162-9169-4E52DB6ED0CF}" type="presParOf" srcId="{41DC66E2-20C3-421A-8ABB-B8F341112C45}" destId="{9F75560E-B10B-42BE-9EE4-67ED77085A99}" srcOrd="0" destOrd="0" presId="urn:microsoft.com/office/officeart/2005/8/layout/orgChart1"/>
    <dgm:cxn modelId="{5AB04991-A2D8-4DB7-A09D-A8B1CEB14F78}" type="presParOf" srcId="{9F75560E-B10B-42BE-9EE4-67ED77085A99}" destId="{4289BA77-57A3-49E5-BCF5-CD583CEA2F41}" srcOrd="0" destOrd="0" presId="urn:microsoft.com/office/officeart/2005/8/layout/orgChart1"/>
    <dgm:cxn modelId="{741CF787-3FB3-4577-BA26-31DCEE6421C2}" type="presParOf" srcId="{9F75560E-B10B-42BE-9EE4-67ED77085A99}" destId="{15FE15E6-7ECE-45BB-8B41-CA160564D94E}" srcOrd="1" destOrd="0" presId="urn:microsoft.com/office/officeart/2005/8/layout/orgChart1"/>
    <dgm:cxn modelId="{787B25DB-0DCC-4248-89BA-95F53A10675B}" type="presParOf" srcId="{41DC66E2-20C3-421A-8ABB-B8F341112C45}" destId="{B74962ED-1237-446C-966C-EC94CA3FF94E}" srcOrd="1" destOrd="0" presId="urn:microsoft.com/office/officeart/2005/8/layout/orgChart1"/>
    <dgm:cxn modelId="{86F8AED8-4853-44C3-BBAA-407B91F59F2E}" type="presParOf" srcId="{41DC66E2-20C3-421A-8ABB-B8F341112C45}" destId="{95E74556-C553-42A0-A354-84D8B6DFCA48}" srcOrd="2" destOrd="0" presId="urn:microsoft.com/office/officeart/2005/8/layout/orgChart1"/>
    <dgm:cxn modelId="{092760DC-7D5B-41A4-8D74-09E354EE2B02}" type="presParOf" srcId="{6DE728EB-837C-4BBF-AA7C-E9C8A2809EA8}" destId="{F02CEC84-C6D4-42E0-836E-6732282ABE5D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215B812-88A0-461E-A5A3-23F4157C14AB}" type="doc">
      <dgm:prSet loTypeId="urn:microsoft.com/office/officeart/2005/8/layout/hierarchy2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845F991A-68DC-436F-A06D-6422645C86C7}">
      <dgm:prSet phldrT="[Текст]"/>
      <dgm:spPr/>
      <dgm:t>
        <a:bodyPr/>
        <a:lstStyle/>
        <a:p>
          <a:r>
            <a:rPr lang="ru-RU" dirty="0" smtClean="0"/>
            <a:t>Формы работы с родителями</a:t>
          </a:r>
        </a:p>
      </dgm:t>
    </dgm:pt>
    <dgm:pt modelId="{7E3F527F-EFE2-4BFB-BB11-D4E076EAC99D}" type="parTrans" cxnId="{DD3FD2C4-49BB-4E9C-A952-9743064754AC}">
      <dgm:prSet/>
      <dgm:spPr/>
      <dgm:t>
        <a:bodyPr/>
        <a:lstStyle/>
        <a:p>
          <a:endParaRPr lang="ru-RU"/>
        </a:p>
      </dgm:t>
    </dgm:pt>
    <dgm:pt modelId="{E8957BAA-CA4F-4204-AD9B-ACF1B8DC3FC8}" type="sibTrans" cxnId="{DD3FD2C4-49BB-4E9C-A952-9743064754AC}">
      <dgm:prSet/>
      <dgm:spPr/>
      <dgm:t>
        <a:bodyPr/>
        <a:lstStyle/>
        <a:p>
          <a:endParaRPr lang="ru-RU"/>
        </a:p>
      </dgm:t>
    </dgm:pt>
    <dgm:pt modelId="{AE9A1969-BB66-4DC6-B4A0-E4FC77D9CF12}">
      <dgm:prSet phldrT="[Текст]"/>
      <dgm:spPr/>
      <dgm:t>
        <a:bodyPr/>
        <a:lstStyle/>
        <a:p>
          <a:r>
            <a:rPr lang="ru-RU" dirty="0" smtClean="0"/>
            <a:t>Родительский всеобуч, индивидуальные консультации по вопросам воспитания и обучения</a:t>
          </a:r>
          <a:endParaRPr lang="ru-RU" dirty="0"/>
        </a:p>
      </dgm:t>
    </dgm:pt>
    <dgm:pt modelId="{EE8D7FD1-CDF3-46E3-9F7F-183ABC22EAEA}" type="parTrans" cxnId="{AAA0935E-E469-4953-83C6-7A1F58A58A47}">
      <dgm:prSet/>
      <dgm:spPr/>
      <dgm:t>
        <a:bodyPr/>
        <a:lstStyle/>
        <a:p>
          <a:endParaRPr lang="ru-RU"/>
        </a:p>
      </dgm:t>
    </dgm:pt>
    <dgm:pt modelId="{23A91A66-544C-481B-9EBD-6875FEE3B07B}" type="sibTrans" cxnId="{AAA0935E-E469-4953-83C6-7A1F58A58A47}">
      <dgm:prSet/>
      <dgm:spPr/>
      <dgm:t>
        <a:bodyPr/>
        <a:lstStyle/>
        <a:p>
          <a:endParaRPr lang="ru-RU"/>
        </a:p>
      </dgm:t>
    </dgm:pt>
    <dgm:pt modelId="{E6EB1F99-53E2-4F09-99F9-107318597064}">
      <dgm:prSet phldrT="[Текст]"/>
      <dgm:spPr/>
      <dgm:t>
        <a:bodyPr/>
        <a:lstStyle/>
        <a:p>
          <a:r>
            <a:rPr lang="ru-RU" dirty="0" smtClean="0"/>
            <a:t>Помощь в организации и проведении внеклассных дел</a:t>
          </a:r>
          <a:endParaRPr lang="ru-RU" dirty="0"/>
        </a:p>
      </dgm:t>
    </dgm:pt>
    <dgm:pt modelId="{F66AB277-AB4A-4D54-8BC7-CD22E7220561}" type="parTrans" cxnId="{A990045B-EA3E-4A0E-86F9-BF2C0DB0A540}">
      <dgm:prSet/>
      <dgm:spPr/>
      <dgm:t>
        <a:bodyPr/>
        <a:lstStyle/>
        <a:p>
          <a:endParaRPr lang="ru-RU"/>
        </a:p>
      </dgm:t>
    </dgm:pt>
    <dgm:pt modelId="{080DBDFF-2196-4CB7-BC71-4BA3F6D88430}" type="sibTrans" cxnId="{A990045B-EA3E-4A0E-86F9-BF2C0DB0A540}">
      <dgm:prSet/>
      <dgm:spPr/>
      <dgm:t>
        <a:bodyPr/>
        <a:lstStyle/>
        <a:p>
          <a:endParaRPr lang="ru-RU"/>
        </a:p>
      </dgm:t>
    </dgm:pt>
    <dgm:pt modelId="{DBC50630-B972-433A-A645-A99AC62838E3}">
      <dgm:prSet/>
      <dgm:spPr/>
      <dgm:t>
        <a:bodyPr/>
        <a:lstStyle/>
        <a:p>
          <a:r>
            <a:rPr lang="ru-RU" dirty="0" smtClean="0"/>
            <a:t>Открытые уроки и внеклассные мероприятия</a:t>
          </a:r>
          <a:endParaRPr lang="ru-RU" dirty="0"/>
        </a:p>
      </dgm:t>
    </dgm:pt>
    <dgm:pt modelId="{606C9D07-EB39-4212-A20F-E2010B7B1CE5}" type="parTrans" cxnId="{E5D1FBD5-B0E3-4082-B714-EA68FB766787}">
      <dgm:prSet/>
      <dgm:spPr/>
      <dgm:t>
        <a:bodyPr/>
        <a:lstStyle/>
        <a:p>
          <a:endParaRPr lang="ru-RU"/>
        </a:p>
      </dgm:t>
    </dgm:pt>
    <dgm:pt modelId="{A492092D-F89F-41BC-BB2E-7918F12DD066}" type="sibTrans" cxnId="{E5D1FBD5-B0E3-4082-B714-EA68FB766787}">
      <dgm:prSet/>
      <dgm:spPr/>
      <dgm:t>
        <a:bodyPr/>
        <a:lstStyle/>
        <a:p>
          <a:endParaRPr lang="ru-RU"/>
        </a:p>
      </dgm:t>
    </dgm:pt>
    <dgm:pt modelId="{9E2BBD96-8265-4F86-8C8D-CE560AD776D0}">
      <dgm:prSet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dirty="0" smtClean="0"/>
            <a:t>Участие родителей в работе Управляющего Совета школы</a:t>
          </a:r>
        </a:p>
        <a:p>
          <a:pPr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dirty="0"/>
        </a:p>
      </dgm:t>
    </dgm:pt>
    <dgm:pt modelId="{EF005C0F-91EF-44F9-B4E6-9A314DDA206E}" type="parTrans" cxnId="{E2CE264B-B9AE-463C-AF7E-7BF34D29DFA7}">
      <dgm:prSet/>
      <dgm:spPr/>
      <dgm:t>
        <a:bodyPr/>
        <a:lstStyle/>
        <a:p>
          <a:endParaRPr lang="ru-RU"/>
        </a:p>
      </dgm:t>
    </dgm:pt>
    <dgm:pt modelId="{90D0A895-47BD-465C-BDCD-53E531C140C3}" type="sibTrans" cxnId="{E2CE264B-B9AE-463C-AF7E-7BF34D29DFA7}">
      <dgm:prSet/>
      <dgm:spPr/>
      <dgm:t>
        <a:bodyPr/>
        <a:lstStyle/>
        <a:p>
          <a:endParaRPr lang="ru-RU"/>
        </a:p>
      </dgm:t>
    </dgm:pt>
    <dgm:pt modelId="{5D4E2371-406F-4914-B79E-E4B943001FDB}" type="pres">
      <dgm:prSet presAssocID="{8215B812-88A0-461E-A5A3-23F4157C14AB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4FC631E-5088-4A70-A158-F3FD73C952C0}" type="pres">
      <dgm:prSet presAssocID="{845F991A-68DC-436F-A06D-6422645C86C7}" presName="root1" presStyleCnt="0"/>
      <dgm:spPr/>
    </dgm:pt>
    <dgm:pt modelId="{C9F4E99D-4AE9-41BE-BC67-88C5D09840EC}" type="pres">
      <dgm:prSet presAssocID="{845F991A-68DC-436F-A06D-6422645C86C7}" presName="LevelOneTextNode" presStyleLbl="node0" presStyleIdx="0" presStyleCnt="1" custScaleX="130917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E53AEC45-BDF1-4583-A884-F94CE1F346D8}" type="pres">
      <dgm:prSet presAssocID="{845F991A-68DC-436F-A06D-6422645C86C7}" presName="level2hierChild" presStyleCnt="0"/>
      <dgm:spPr/>
    </dgm:pt>
    <dgm:pt modelId="{C4405264-C40D-4DC4-9DCB-895B3568887D}" type="pres">
      <dgm:prSet presAssocID="{EE8D7FD1-CDF3-46E3-9F7F-183ABC22EAEA}" presName="conn2-1" presStyleLbl="parChTrans1D2" presStyleIdx="0" presStyleCnt="4"/>
      <dgm:spPr/>
      <dgm:t>
        <a:bodyPr/>
        <a:lstStyle/>
        <a:p>
          <a:endParaRPr lang="ru-RU"/>
        </a:p>
      </dgm:t>
    </dgm:pt>
    <dgm:pt modelId="{087E3604-856B-4308-BB04-DE050CD0FCEC}" type="pres">
      <dgm:prSet presAssocID="{EE8D7FD1-CDF3-46E3-9F7F-183ABC22EAEA}" presName="connTx" presStyleLbl="parChTrans1D2" presStyleIdx="0" presStyleCnt="4"/>
      <dgm:spPr/>
      <dgm:t>
        <a:bodyPr/>
        <a:lstStyle/>
        <a:p>
          <a:endParaRPr lang="ru-RU"/>
        </a:p>
      </dgm:t>
    </dgm:pt>
    <dgm:pt modelId="{5DB4DB40-B747-41FF-8652-6A4D4F64A6F4}" type="pres">
      <dgm:prSet presAssocID="{AE9A1969-BB66-4DC6-B4A0-E4FC77D9CF12}" presName="root2" presStyleCnt="0"/>
      <dgm:spPr/>
    </dgm:pt>
    <dgm:pt modelId="{EDE32189-BCC9-4F92-8E1F-425B6A3E451D}" type="pres">
      <dgm:prSet presAssocID="{AE9A1969-BB66-4DC6-B4A0-E4FC77D9CF12}" presName="LevelTwoTextNode" presStyleLbl="node2" presStyleIdx="0" presStyleCnt="4" custScaleX="186476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E7A4D51B-2A6E-42EC-9D73-CD722984F81F}" type="pres">
      <dgm:prSet presAssocID="{AE9A1969-BB66-4DC6-B4A0-E4FC77D9CF12}" presName="level3hierChild" presStyleCnt="0"/>
      <dgm:spPr/>
    </dgm:pt>
    <dgm:pt modelId="{366E9606-0004-4212-A871-48CCEF4CC1BA}" type="pres">
      <dgm:prSet presAssocID="{606C9D07-EB39-4212-A20F-E2010B7B1CE5}" presName="conn2-1" presStyleLbl="parChTrans1D2" presStyleIdx="1" presStyleCnt="4"/>
      <dgm:spPr/>
      <dgm:t>
        <a:bodyPr/>
        <a:lstStyle/>
        <a:p>
          <a:endParaRPr lang="ru-RU"/>
        </a:p>
      </dgm:t>
    </dgm:pt>
    <dgm:pt modelId="{52C5CB56-3AF8-4758-97B4-9B8179330AE6}" type="pres">
      <dgm:prSet presAssocID="{606C9D07-EB39-4212-A20F-E2010B7B1CE5}" presName="connTx" presStyleLbl="parChTrans1D2" presStyleIdx="1" presStyleCnt="4"/>
      <dgm:spPr/>
      <dgm:t>
        <a:bodyPr/>
        <a:lstStyle/>
        <a:p>
          <a:endParaRPr lang="ru-RU"/>
        </a:p>
      </dgm:t>
    </dgm:pt>
    <dgm:pt modelId="{C8AE2518-41C5-4500-B527-EBD24CAF5E5C}" type="pres">
      <dgm:prSet presAssocID="{DBC50630-B972-433A-A645-A99AC62838E3}" presName="root2" presStyleCnt="0"/>
      <dgm:spPr/>
    </dgm:pt>
    <dgm:pt modelId="{D0CD9C5C-253D-44F9-8396-47BCD38C5F5C}" type="pres">
      <dgm:prSet presAssocID="{DBC50630-B972-433A-A645-A99AC62838E3}" presName="LevelTwoTextNode" presStyleLbl="node2" presStyleIdx="1" presStyleCnt="4" custScaleX="18557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825CBA94-3432-4B8D-9BAA-7D231D791AD2}" type="pres">
      <dgm:prSet presAssocID="{DBC50630-B972-433A-A645-A99AC62838E3}" presName="level3hierChild" presStyleCnt="0"/>
      <dgm:spPr/>
    </dgm:pt>
    <dgm:pt modelId="{28432DFD-A6C1-40AE-8F42-CA84B8BEE341}" type="pres">
      <dgm:prSet presAssocID="{F66AB277-AB4A-4D54-8BC7-CD22E7220561}" presName="conn2-1" presStyleLbl="parChTrans1D2" presStyleIdx="2" presStyleCnt="4"/>
      <dgm:spPr/>
      <dgm:t>
        <a:bodyPr/>
        <a:lstStyle/>
        <a:p>
          <a:endParaRPr lang="ru-RU"/>
        </a:p>
      </dgm:t>
    </dgm:pt>
    <dgm:pt modelId="{1FB50BA1-9889-4C80-A57F-64101A03BF39}" type="pres">
      <dgm:prSet presAssocID="{F66AB277-AB4A-4D54-8BC7-CD22E7220561}" presName="connTx" presStyleLbl="parChTrans1D2" presStyleIdx="2" presStyleCnt="4"/>
      <dgm:spPr/>
      <dgm:t>
        <a:bodyPr/>
        <a:lstStyle/>
        <a:p>
          <a:endParaRPr lang="ru-RU"/>
        </a:p>
      </dgm:t>
    </dgm:pt>
    <dgm:pt modelId="{F11DFACE-7995-4104-A8E5-75ED43A1FB68}" type="pres">
      <dgm:prSet presAssocID="{E6EB1F99-53E2-4F09-99F9-107318597064}" presName="root2" presStyleCnt="0"/>
      <dgm:spPr/>
    </dgm:pt>
    <dgm:pt modelId="{AE00421A-A934-4DE6-BC56-0461F6352240}" type="pres">
      <dgm:prSet presAssocID="{E6EB1F99-53E2-4F09-99F9-107318597064}" presName="LevelTwoTextNode" presStyleLbl="node2" presStyleIdx="2" presStyleCnt="4" custScaleX="187209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C7BEB75C-271E-4C73-AD9A-6DD4E78D4B43}" type="pres">
      <dgm:prSet presAssocID="{E6EB1F99-53E2-4F09-99F9-107318597064}" presName="level3hierChild" presStyleCnt="0"/>
      <dgm:spPr/>
    </dgm:pt>
    <dgm:pt modelId="{3504134A-FA88-4EEF-BE67-E63E7877EDFB}" type="pres">
      <dgm:prSet presAssocID="{EF005C0F-91EF-44F9-B4E6-9A314DDA206E}" presName="conn2-1" presStyleLbl="parChTrans1D2" presStyleIdx="3" presStyleCnt="4"/>
      <dgm:spPr/>
      <dgm:t>
        <a:bodyPr/>
        <a:lstStyle/>
        <a:p>
          <a:endParaRPr lang="ru-RU"/>
        </a:p>
      </dgm:t>
    </dgm:pt>
    <dgm:pt modelId="{D8A1BF97-6727-47FA-9D9D-9F9B615C297F}" type="pres">
      <dgm:prSet presAssocID="{EF005C0F-91EF-44F9-B4E6-9A314DDA206E}" presName="connTx" presStyleLbl="parChTrans1D2" presStyleIdx="3" presStyleCnt="4"/>
      <dgm:spPr/>
      <dgm:t>
        <a:bodyPr/>
        <a:lstStyle/>
        <a:p>
          <a:endParaRPr lang="ru-RU"/>
        </a:p>
      </dgm:t>
    </dgm:pt>
    <dgm:pt modelId="{042CB65C-656C-4FEA-9B0C-0F17B76FF72B}" type="pres">
      <dgm:prSet presAssocID="{9E2BBD96-8265-4F86-8C8D-CE560AD776D0}" presName="root2" presStyleCnt="0"/>
      <dgm:spPr/>
    </dgm:pt>
    <dgm:pt modelId="{C9BDC680-FF24-4A0F-975E-337B5108D22F}" type="pres">
      <dgm:prSet presAssocID="{9E2BBD96-8265-4F86-8C8D-CE560AD776D0}" presName="LevelTwoTextNode" presStyleLbl="node2" presStyleIdx="3" presStyleCnt="4" custScaleX="18773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3B2A827A-E857-4717-834D-E8756F48C236}" type="pres">
      <dgm:prSet presAssocID="{9E2BBD96-8265-4F86-8C8D-CE560AD776D0}" presName="level3hierChild" presStyleCnt="0"/>
      <dgm:spPr/>
    </dgm:pt>
  </dgm:ptLst>
  <dgm:cxnLst>
    <dgm:cxn modelId="{E3B15B81-D3FE-432B-886E-393C477A274F}" type="presOf" srcId="{AE9A1969-BB66-4DC6-B4A0-E4FC77D9CF12}" destId="{EDE32189-BCC9-4F92-8E1F-425B6A3E451D}" srcOrd="0" destOrd="0" presId="urn:microsoft.com/office/officeart/2005/8/layout/hierarchy2"/>
    <dgm:cxn modelId="{CB03B62A-73B0-4F6A-B7F2-72A67EE1CD0A}" type="presOf" srcId="{EE8D7FD1-CDF3-46E3-9F7F-183ABC22EAEA}" destId="{087E3604-856B-4308-BB04-DE050CD0FCEC}" srcOrd="1" destOrd="0" presId="urn:microsoft.com/office/officeart/2005/8/layout/hierarchy2"/>
    <dgm:cxn modelId="{83D955DF-B7FD-4228-9B46-9362F019030C}" type="presOf" srcId="{F66AB277-AB4A-4D54-8BC7-CD22E7220561}" destId="{28432DFD-A6C1-40AE-8F42-CA84B8BEE341}" srcOrd="0" destOrd="0" presId="urn:microsoft.com/office/officeart/2005/8/layout/hierarchy2"/>
    <dgm:cxn modelId="{E2CE264B-B9AE-463C-AF7E-7BF34D29DFA7}" srcId="{845F991A-68DC-436F-A06D-6422645C86C7}" destId="{9E2BBD96-8265-4F86-8C8D-CE560AD776D0}" srcOrd="3" destOrd="0" parTransId="{EF005C0F-91EF-44F9-B4E6-9A314DDA206E}" sibTransId="{90D0A895-47BD-465C-BDCD-53E531C140C3}"/>
    <dgm:cxn modelId="{6DABB47A-EFFF-4077-9FE6-497C0C7005C8}" type="presOf" srcId="{9E2BBD96-8265-4F86-8C8D-CE560AD776D0}" destId="{C9BDC680-FF24-4A0F-975E-337B5108D22F}" srcOrd="0" destOrd="0" presId="urn:microsoft.com/office/officeart/2005/8/layout/hierarchy2"/>
    <dgm:cxn modelId="{E5D1FBD5-B0E3-4082-B714-EA68FB766787}" srcId="{845F991A-68DC-436F-A06D-6422645C86C7}" destId="{DBC50630-B972-433A-A645-A99AC62838E3}" srcOrd="1" destOrd="0" parTransId="{606C9D07-EB39-4212-A20F-E2010B7B1CE5}" sibTransId="{A492092D-F89F-41BC-BB2E-7918F12DD066}"/>
    <dgm:cxn modelId="{ED5F9E4A-1391-42ED-873C-3E0B7E01BDD5}" type="presOf" srcId="{EF005C0F-91EF-44F9-B4E6-9A314DDA206E}" destId="{D8A1BF97-6727-47FA-9D9D-9F9B615C297F}" srcOrd="1" destOrd="0" presId="urn:microsoft.com/office/officeart/2005/8/layout/hierarchy2"/>
    <dgm:cxn modelId="{DCA376EC-1B8A-45B5-B553-0EBD2569C085}" type="presOf" srcId="{8215B812-88A0-461E-A5A3-23F4157C14AB}" destId="{5D4E2371-406F-4914-B79E-E4B943001FDB}" srcOrd="0" destOrd="0" presId="urn:microsoft.com/office/officeart/2005/8/layout/hierarchy2"/>
    <dgm:cxn modelId="{6DC12207-FE0A-486D-A047-094CD5DEDD3A}" type="presOf" srcId="{F66AB277-AB4A-4D54-8BC7-CD22E7220561}" destId="{1FB50BA1-9889-4C80-A57F-64101A03BF39}" srcOrd="1" destOrd="0" presId="urn:microsoft.com/office/officeart/2005/8/layout/hierarchy2"/>
    <dgm:cxn modelId="{438EECC3-6F72-4054-B663-4AC8E4DB2DA0}" type="presOf" srcId="{EF005C0F-91EF-44F9-B4E6-9A314DDA206E}" destId="{3504134A-FA88-4EEF-BE67-E63E7877EDFB}" srcOrd="0" destOrd="0" presId="urn:microsoft.com/office/officeart/2005/8/layout/hierarchy2"/>
    <dgm:cxn modelId="{E28B66E8-FA1C-468D-9D86-BE33A34DBF02}" type="presOf" srcId="{606C9D07-EB39-4212-A20F-E2010B7B1CE5}" destId="{52C5CB56-3AF8-4758-97B4-9B8179330AE6}" srcOrd="1" destOrd="0" presId="urn:microsoft.com/office/officeart/2005/8/layout/hierarchy2"/>
    <dgm:cxn modelId="{DD3FD2C4-49BB-4E9C-A952-9743064754AC}" srcId="{8215B812-88A0-461E-A5A3-23F4157C14AB}" destId="{845F991A-68DC-436F-A06D-6422645C86C7}" srcOrd="0" destOrd="0" parTransId="{7E3F527F-EFE2-4BFB-BB11-D4E076EAC99D}" sibTransId="{E8957BAA-CA4F-4204-AD9B-ACF1B8DC3FC8}"/>
    <dgm:cxn modelId="{C70A01CB-69E5-4E98-A10D-522AA63A029E}" type="presOf" srcId="{DBC50630-B972-433A-A645-A99AC62838E3}" destId="{D0CD9C5C-253D-44F9-8396-47BCD38C5F5C}" srcOrd="0" destOrd="0" presId="urn:microsoft.com/office/officeart/2005/8/layout/hierarchy2"/>
    <dgm:cxn modelId="{AAA0935E-E469-4953-83C6-7A1F58A58A47}" srcId="{845F991A-68DC-436F-A06D-6422645C86C7}" destId="{AE9A1969-BB66-4DC6-B4A0-E4FC77D9CF12}" srcOrd="0" destOrd="0" parTransId="{EE8D7FD1-CDF3-46E3-9F7F-183ABC22EAEA}" sibTransId="{23A91A66-544C-481B-9EBD-6875FEE3B07B}"/>
    <dgm:cxn modelId="{AE9C3E40-8189-4A80-A8F2-2090F646BC7C}" type="presOf" srcId="{EE8D7FD1-CDF3-46E3-9F7F-183ABC22EAEA}" destId="{C4405264-C40D-4DC4-9DCB-895B3568887D}" srcOrd="0" destOrd="0" presId="urn:microsoft.com/office/officeart/2005/8/layout/hierarchy2"/>
    <dgm:cxn modelId="{A990045B-EA3E-4A0E-86F9-BF2C0DB0A540}" srcId="{845F991A-68DC-436F-A06D-6422645C86C7}" destId="{E6EB1F99-53E2-4F09-99F9-107318597064}" srcOrd="2" destOrd="0" parTransId="{F66AB277-AB4A-4D54-8BC7-CD22E7220561}" sibTransId="{080DBDFF-2196-4CB7-BC71-4BA3F6D88430}"/>
    <dgm:cxn modelId="{69DE2AF8-AC80-444E-81E6-C1F868D836A4}" type="presOf" srcId="{845F991A-68DC-436F-A06D-6422645C86C7}" destId="{C9F4E99D-4AE9-41BE-BC67-88C5D09840EC}" srcOrd="0" destOrd="0" presId="urn:microsoft.com/office/officeart/2005/8/layout/hierarchy2"/>
    <dgm:cxn modelId="{EC7289F1-36CF-46CC-ADA0-401111C2F4A8}" type="presOf" srcId="{E6EB1F99-53E2-4F09-99F9-107318597064}" destId="{AE00421A-A934-4DE6-BC56-0461F6352240}" srcOrd="0" destOrd="0" presId="urn:microsoft.com/office/officeart/2005/8/layout/hierarchy2"/>
    <dgm:cxn modelId="{DB3A3E09-C7B1-4B6B-9AFE-B6A88309A912}" type="presOf" srcId="{606C9D07-EB39-4212-A20F-E2010B7B1CE5}" destId="{366E9606-0004-4212-A871-48CCEF4CC1BA}" srcOrd="0" destOrd="0" presId="urn:microsoft.com/office/officeart/2005/8/layout/hierarchy2"/>
    <dgm:cxn modelId="{2CCAB5CE-FA16-467D-B8ED-47FFF60BF1DE}" type="presParOf" srcId="{5D4E2371-406F-4914-B79E-E4B943001FDB}" destId="{14FC631E-5088-4A70-A158-F3FD73C952C0}" srcOrd="0" destOrd="0" presId="urn:microsoft.com/office/officeart/2005/8/layout/hierarchy2"/>
    <dgm:cxn modelId="{BF0E4507-48C2-48B7-B4C0-21A9DF2810C7}" type="presParOf" srcId="{14FC631E-5088-4A70-A158-F3FD73C952C0}" destId="{C9F4E99D-4AE9-41BE-BC67-88C5D09840EC}" srcOrd="0" destOrd="0" presId="urn:microsoft.com/office/officeart/2005/8/layout/hierarchy2"/>
    <dgm:cxn modelId="{0AC79522-2C26-4004-943C-57F4E0A7E179}" type="presParOf" srcId="{14FC631E-5088-4A70-A158-F3FD73C952C0}" destId="{E53AEC45-BDF1-4583-A884-F94CE1F346D8}" srcOrd="1" destOrd="0" presId="urn:microsoft.com/office/officeart/2005/8/layout/hierarchy2"/>
    <dgm:cxn modelId="{CF08C087-006F-480E-B0DF-B25467611445}" type="presParOf" srcId="{E53AEC45-BDF1-4583-A884-F94CE1F346D8}" destId="{C4405264-C40D-4DC4-9DCB-895B3568887D}" srcOrd="0" destOrd="0" presId="urn:microsoft.com/office/officeart/2005/8/layout/hierarchy2"/>
    <dgm:cxn modelId="{2A18D8A5-E0D5-45C9-BACA-07CAF2EF5022}" type="presParOf" srcId="{C4405264-C40D-4DC4-9DCB-895B3568887D}" destId="{087E3604-856B-4308-BB04-DE050CD0FCEC}" srcOrd="0" destOrd="0" presId="urn:microsoft.com/office/officeart/2005/8/layout/hierarchy2"/>
    <dgm:cxn modelId="{82CE39DF-F5B4-4E6B-BD0D-3E07C4FCCB4D}" type="presParOf" srcId="{E53AEC45-BDF1-4583-A884-F94CE1F346D8}" destId="{5DB4DB40-B747-41FF-8652-6A4D4F64A6F4}" srcOrd="1" destOrd="0" presId="urn:microsoft.com/office/officeart/2005/8/layout/hierarchy2"/>
    <dgm:cxn modelId="{CEF4D8D5-D498-45B9-92CD-CCA2B7609942}" type="presParOf" srcId="{5DB4DB40-B747-41FF-8652-6A4D4F64A6F4}" destId="{EDE32189-BCC9-4F92-8E1F-425B6A3E451D}" srcOrd="0" destOrd="0" presId="urn:microsoft.com/office/officeart/2005/8/layout/hierarchy2"/>
    <dgm:cxn modelId="{56CC6E31-8D4C-47C1-8B7B-9557D88F34E6}" type="presParOf" srcId="{5DB4DB40-B747-41FF-8652-6A4D4F64A6F4}" destId="{E7A4D51B-2A6E-42EC-9D73-CD722984F81F}" srcOrd="1" destOrd="0" presId="urn:microsoft.com/office/officeart/2005/8/layout/hierarchy2"/>
    <dgm:cxn modelId="{0F756135-C829-4347-8F30-A74BBDF3CCF8}" type="presParOf" srcId="{E53AEC45-BDF1-4583-A884-F94CE1F346D8}" destId="{366E9606-0004-4212-A871-48CCEF4CC1BA}" srcOrd="2" destOrd="0" presId="urn:microsoft.com/office/officeart/2005/8/layout/hierarchy2"/>
    <dgm:cxn modelId="{4A06B9E5-1EED-40D6-9F6D-4295F3D09F36}" type="presParOf" srcId="{366E9606-0004-4212-A871-48CCEF4CC1BA}" destId="{52C5CB56-3AF8-4758-97B4-9B8179330AE6}" srcOrd="0" destOrd="0" presId="urn:microsoft.com/office/officeart/2005/8/layout/hierarchy2"/>
    <dgm:cxn modelId="{88104AA0-1AF5-4D4F-9BAA-8CD0E47D9852}" type="presParOf" srcId="{E53AEC45-BDF1-4583-A884-F94CE1F346D8}" destId="{C8AE2518-41C5-4500-B527-EBD24CAF5E5C}" srcOrd="3" destOrd="0" presId="urn:microsoft.com/office/officeart/2005/8/layout/hierarchy2"/>
    <dgm:cxn modelId="{0878C173-A57A-4F20-9AD9-D1D215E3545F}" type="presParOf" srcId="{C8AE2518-41C5-4500-B527-EBD24CAF5E5C}" destId="{D0CD9C5C-253D-44F9-8396-47BCD38C5F5C}" srcOrd="0" destOrd="0" presId="urn:microsoft.com/office/officeart/2005/8/layout/hierarchy2"/>
    <dgm:cxn modelId="{E40A5379-636B-4F7B-BEC5-78209B82C29C}" type="presParOf" srcId="{C8AE2518-41C5-4500-B527-EBD24CAF5E5C}" destId="{825CBA94-3432-4B8D-9BAA-7D231D791AD2}" srcOrd="1" destOrd="0" presId="urn:microsoft.com/office/officeart/2005/8/layout/hierarchy2"/>
    <dgm:cxn modelId="{615B6A7A-19F4-47F4-89DA-2528BC4858DF}" type="presParOf" srcId="{E53AEC45-BDF1-4583-A884-F94CE1F346D8}" destId="{28432DFD-A6C1-40AE-8F42-CA84B8BEE341}" srcOrd="4" destOrd="0" presId="urn:microsoft.com/office/officeart/2005/8/layout/hierarchy2"/>
    <dgm:cxn modelId="{C08740E5-54AF-4009-B7A9-D1223CE679CF}" type="presParOf" srcId="{28432DFD-A6C1-40AE-8F42-CA84B8BEE341}" destId="{1FB50BA1-9889-4C80-A57F-64101A03BF39}" srcOrd="0" destOrd="0" presId="urn:microsoft.com/office/officeart/2005/8/layout/hierarchy2"/>
    <dgm:cxn modelId="{E1E4342C-1480-4D6C-8492-E3986C28D0CA}" type="presParOf" srcId="{E53AEC45-BDF1-4583-A884-F94CE1F346D8}" destId="{F11DFACE-7995-4104-A8E5-75ED43A1FB68}" srcOrd="5" destOrd="0" presId="urn:microsoft.com/office/officeart/2005/8/layout/hierarchy2"/>
    <dgm:cxn modelId="{54DCB84D-05C9-4D8C-9780-5323D829BC4B}" type="presParOf" srcId="{F11DFACE-7995-4104-A8E5-75ED43A1FB68}" destId="{AE00421A-A934-4DE6-BC56-0461F6352240}" srcOrd="0" destOrd="0" presId="urn:microsoft.com/office/officeart/2005/8/layout/hierarchy2"/>
    <dgm:cxn modelId="{EC699255-7505-4067-B9F9-48C6EDA9CFF2}" type="presParOf" srcId="{F11DFACE-7995-4104-A8E5-75ED43A1FB68}" destId="{C7BEB75C-271E-4C73-AD9A-6DD4E78D4B43}" srcOrd="1" destOrd="0" presId="urn:microsoft.com/office/officeart/2005/8/layout/hierarchy2"/>
    <dgm:cxn modelId="{5CA2C0E6-AA75-4FF9-ADAD-0E43889184DC}" type="presParOf" srcId="{E53AEC45-BDF1-4583-A884-F94CE1F346D8}" destId="{3504134A-FA88-4EEF-BE67-E63E7877EDFB}" srcOrd="6" destOrd="0" presId="urn:microsoft.com/office/officeart/2005/8/layout/hierarchy2"/>
    <dgm:cxn modelId="{B6BB71AD-4D6E-41DF-9DC3-25C83D416DDA}" type="presParOf" srcId="{3504134A-FA88-4EEF-BE67-E63E7877EDFB}" destId="{D8A1BF97-6727-47FA-9D9D-9F9B615C297F}" srcOrd="0" destOrd="0" presId="urn:microsoft.com/office/officeart/2005/8/layout/hierarchy2"/>
    <dgm:cxn modelId="{719A6ABA-5697-4BA9-9B94-2449E98ECEFF}" type="presParOf" srcId="{E53AEC45-BDF1-4583-A884-F94CE1F346D8}" destId="{042CB65C-656C-4FEA-9B0C-0F17B76FF72B}" srcOrd="7" destOrd="0" presId="urn:microsoft.com/office/officeart/2005/8/layout/hierarchy2"/>
    <dgm:cxn modelId="{FD54D27C-94CE-4A96-8B09-B6633BC09B77}" type="presParOf" srcId="{042CB65C-656C-4FEA-9B0C-0F17B76FF72B}" destId="{C9BDC680-FF24-4A0F-975E-337B5108D22F}" srcOrd="0" destOrd="0" presId="urn:microsoft.com/office/officeart/2005/8/layout/hierarchy2"/>
    <dgm:cxn modelId="{326EF6FD-D7E5-434E-B353-2F986042199A}" type="presParOf" srcId="{042CB65C-656C-4FEA-9B0C-0F17B76FF72B}" destId="{3B2A827A-E857-4717-834D-E8756F48C236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A838A9B-CB01-4411-A26C-D7A9D9A6CCA2}">
      <dsp:nvSpPr>
        <dsp:cNvPr id="0" name=""/>
        <dsp:cNvSpPr/>
      </dsp:nvSpPr>
      <dsp:spPr>
        <a:xfrm>
          <a:off x="4114800" y="2047589"/>
          <a:ext cx="2251813" cy="78162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90810"/>
              </a:lnTo>
              <a:lnTo>
                <a:pt x="2251813" y="390810"/>
              </a:lnTo>
              <a:lnTo>
                <a:pt x="2251813" y="781621"/>
              </a:lnTo>
            </a:path>
          </a:pathLst>
        </a:custGeom>
        <a:noFill/>
        <a:ln w="2642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0E2A9B6-3725-4E26-934E-2A2330BAEFBB}">
      <dsp:nvSpPr>
        <dsp:cNvPr id="0" name=""/>
        <dsp:cNvSpPr/>
      </dsp:nvSpPr>
      <dsp:spPr>
        <a:xfrm>
          <a:off x="1862986" y="2047589"/>
          <a:ext cx="2251813" cy="781621"/>
        </a:xfrm>
        <a:custGeom>
          <a:avLst/>
          <a:gdLst/>
          <a:ahLst/>
          <a:cxnLst/>
          <a:rect l="0" t="0" r="0" b="0"/>
          <a:pathLst>
            <a:path>
              <a:moveTo>
                <a:pt x="2251813" y="0"/>
              </a:moveTo>
              <a:lnTo>
                <a:pt x="2251813" y="390810"/>
              </a:lnTo>
              <a:lnTo>
                <a:pt x="0" y="390810"/>
              </a:lnTo>
              <a:lnTo>
                <a:pt x="0" y="781621"/>
              </a:lnTo>
            </a:path>
          </a:pathLst>
        </a:custGeom>
        <a:noFill/>
        <a:ln w="2642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8010F5C-0A7B-4500-BBE4-20A3888F84CB}">
      <dsp:nvSpPr>
        <dsp:cNvPr id="0" name=""/>
        <dsp:cNvSpPr/>
      </dsp:nvSpPr>
      <dsp:spPr>
        <a:xfrm>
          <a:off x="2253797" y="186586"/>
          <a:ext cx="3722005" cy="186100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64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45" tIns="17145" rIns="17145" bIns="17145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700" kern="1200" dirty="0"/>
            <a:t>Направления сотрудничества учителей и родителей</a:t>
          </a:r>
        </a:p>
      </dsp:txBody>
      <dsp:txXfrm>
        <a:off x="2253797" y="186586"/>
        <a:ext cx="3722005" cy="1861002"/>
      </dsp:txXfrm>
    </dsp:sp>
    <dsp:sp modelId="{801A678A-5335-4B85-BEF7-C1FE0271286D}">
      <dsp:nvSpPr>
        <dsp:cNvPr id="0" name=""/>
        <dsp:cNvSpPr/>
      </dsp:nvSpPr>
      <dsp:spPr>
        <a:xfrm>
          <a:off x="1984" y="2829210"/>
          <a:ext cx="3722005" cy="186100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64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45" tIns="17145" rIns="17145" bIns="17145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700" kern="1200"/>
            <a:t>Совместная внеурочная работа родителей с детьми</a:t>
          </a:r>
        </a:p>
      </dsp:txBody>
      <dsp:txXfrm>
        <a:off x="1984" y="2829210"/>
        <a:ext cx="3722005" cy="1861002"/>
      </dsp:txXfrm>
    </dsp:sp>
    <dsp:sp modelId="{4289BA77-57A3-49E5-BCF5-CD583CEA2F41}">
      <dsp:nvSpPr>
        <dsp:cNvPr id="0" name=""/>
        <dsp:cNvSpPr/>
      </dsp:nvSpPr>
      <dsp:spPr>
        <a:xfrm>
          <a:off x="4505610" y="2829210"/>
          <a:ext cx="3722005" cy="186100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64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45" tIns="17145" rIns="17145" bIns="17145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700" kern="1200"/>
            <a:t>Помощь родителей в учебно-познавательной, исследовательской деятельности детей</a:t>
          </a:r>
        </a:p>
      </dsp:txBody>
      <dsp:txXfrm>
        <a:off x="4505610" y="2829210"/>
        <a:ext cx="3722005" cy="186100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9F4E99D-4AE9-41BE-BC67-88C5D09840EC}">
      <dsp:nvSpPr>
        <dsp:cNvPr id="0" name=""/>
        <dsp:cNvSpPr/>
      </dsp:nvSpPr>
      <dsp:spPr>
        <a:xfrm>
          <a:off x="395539" y="2010035"/>
          <a:ext cx="3049068" cy="116450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64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dirty="0" smtClean="0"/>
            <a:t>Формы работы с родителями</a:t>
          </a:r>
        </a:p>
      </dsp:txBody>
      <dsp:txXfrm>
        <a:off x="429646" y="2044142"/>
        <a:ext cx="2980854" cy="1096290"/>
      </dsp:txXfrm>
    </dsp:sp>
    <dsp:sp modelId="{C4405264-C40D-4DC4-9DCB-895B3568887D}">
      <dsp:nvSpPr>
        <dsp:cNvPr id="0" name=""/>
        <dsp:cNvSpPr/>
      </dsp:nvSpPr>
      <dsp:spPr>
        <a:xfrm rot="17692822">
          <a:off x="2803269" y="1567688"/>
          <a:ext cx="2214281" cy="40429"/>
        </a:xfrm>
        <a:custGeom>
          <a:avLst/>
          <a:gdLst/>
          <a:ahLst/>
          <a:cxnLst/>
          <a:rect l="0" t="0" r="0" b="0"/>
          <a:pathLst>
            <a:path>
              <a:moveTo>
                <a:pt x="0" y="20214"/>
              </a:moveTo>
              <a:lnTo>
                <a:pt x="2214281" y="20214"/>
              </a:lnTo>
            </a:path>
          </a:pathLst>
        </a:custGeom>
        <a:noFill/>
        <a:ln w="2642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800" kern="1200"/>
        </a:p>
      </dsp:txBody>
      <dsp:txXfrm>
        <a:off x="3855053" y="1532545"/>
        <a:ext cx="110714" cy="110714"/>
      </dsp:txXfrm>
    </dsp:sp>
    <dsp:sp modelId="{EDE32189-BCC9-4F92-8E1F-425B6A3E451D}">
      <dsp:nvSpPr>
        <dsp:cNvPr id="0" name=""/>
        <dsp:cNvSpPr/>
      </dsp:nvSpPr>
      <dsp:spPr>
        <a:xfrm>
          <a:off x="4376211" y="1265"/>
          <a:ext cx="4343042" cy="116450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64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Родительский всеобуч, индивидуальные консультации по вопросам воспитания и обучения</a:t>
          </a:r>
          <a:endParaRPr lang="ru-RU" sz="1800" kern="1200" dirty="0"/>
        </a:p>
      </dsp:txBody>
      <dsp:txXfrm>
        <a:off x="4410318" y="35372"/>
        <a:ext cx="4274828" cy="1096290"/>
      </dsp:txXfrm>
    </dsp:sp>
    <dsp:sp modelId="{366E9606-0004-4212-A871-48CCEF4CC1BA}">
      <dsp:nvSpPr>
        <dsp:cNvPr id="0" name=""/>
        <dsp:cNvSpPr/>
      </dsp:nvSpPr>
      <dsp:spPr>
        <a:xfrm rot="19457599">
          <a:off x="3336773" y="2237278"/>
          <a:ext cx="1147273" cy="40429"/>
        </a:xfrm>
        <a:custGeom>
          <a:avLst/>
          <a:gdLst/>
          <a:ahLst/>
          <a:cxnLst/>
          <a:rect l="0" t="0" r="0" b="0"/>
          <a:pathLst>
            <a:path>
              <a:moveTo>
                <a:pt x="0" y="20214"/>
              </a:moveTo>
              <a:lnTo>
                <a:pt x="1147273" y="20214"/>
              </a:lnTo>
            </a:path>
          </a:pathLst>
        </a:custGeom>
        <a:noFill/>
        <a:ln w="2642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3881728" y="2228811"/>
        <a:ext cx="57363" cy="57363"/>
      </dsp:txXfrm>
    </dsp:sp>
    <dsp:sp modelId="{D0CD9C5C-253D-44F9-8396-47BCD38C5F5C}">
      <dsp:nvSpPr>
        <dsp:cNvPr id="0" name=""/>
        <dsp:cNvSpPr/>
      </dsp:nvSpPr>
      <dsp:spPr>
        <a:xfrm>
          <a:off x="4376211" y="1340445"/>
          <a:ext cx="4321964" cy="116450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64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Открытые уроки и внеклассные мероприятия</a:t>
          </a:r>
          <a:endParaRPr lang="ru-RU" sz="1800" kern="1200" dirty="0"/>
        </a:p>
      </dsp:txBody>
      <dsp:txXfrm>
        <a:off x="4410318" y="1374552"/>
        <a:ext cx="4253750" cy="1096290"/>
      </dsp:txXfrm>
    </dsp:sp>
    <dsp:sp modelId="{28432DFD-A6C1-40AE-8F42-CA84B8BEE341}">
      <dsp:nvSpPr>
        <dsp:cNvPr id="0" name=""/>
        <dsp:cNvSpPr/>
      </dsp:nvSpPr>
      <dsp:spPr>
        <a:xfrm rot="2142401">
          <a:off x="3336773" y="2906868"/>
          <a:ext cx="1147273" cy="40429"/>
        </a:xfrm>
        <a:custGeom>
          <a:avLst/>
          <a:gdLst/>
          <a:ahLst/>
          <a:cxnLst/>
          <a:rect l="0" t="0" r="0" b="0"/>
          <a:pathLst>
            <a:path>
              <a:moveTo>
                <a:pt x="0" y="20214"/>
              </a:moveTo>
              <a:lnTo>
                <a:pt x="1147273" y="20214"/>
              </a:lnTo>
            </a:path>
          </a:pathLst>
        </a:custGeom>
        <a:noFill/>
        <a:ln w="2642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3881728" y="2898401"/>
        <a:ext cx="57363" cy="57363"/>
      </dsp:txXfrm>
    </dsp:sp>
    <dsp:sp modelId="{AE00421A-A934-4DE6-BC56-0461F6352240}">
      <dsp:nvSpPr>
        <dsp:cNvPr id="0" name=""/>
        <dsp:cNvSpPr/>
      </dsp:nvSpPr>
      <dsp:spPr>
        <a:xfrm>
          <a:off x="4376211" y="2679625"/>
          <a:ext cx="4360113" cy="116450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64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Помощь в организации и проведении внеклассных дел</a:t>
          </a:r>
          <a:endParaRPr lang="ru-RU" sz="1800" kern="1200" dirty="0"/>
        </a:p>
      </dsp:txBody>
      <dsp:txXfrm>
        <a:off x="4410318" y="2713732"/>
        <a:ext cx="4291899" cy="1096290"/>
      </dsp:txXfrm>
    </dsp:sp>
    <dsp:sp modelId="{3504134A-FA88-4EEF-BE67-E63E7877EDFB}">
      <dsp:nvSpPr>
        <dsp:cNvPr id="0" name=""/>
        <dsp:cNvSpPr/>
      </dsp:nvSpPr>
      <dsp:spPr>
        <a:xfrm rot="3907178">
          <a:off x="2803269" y="3576458"/>
          <a:ext cx="2214281" cy="40429"/>
        </a:xfrm>
        <a:custGeom>
          <a:avLst/>
          <a:gdLst/>
          <a:ahLst/>
          <a:cxnLst/>
          <a:rect l="0" t="0" r="0" b="0"/>
          <a:pathLst>
            <a:path>
              <a:moveTo>
                <a:pt x="0" y="20214"/>
              </a:moveTo>
              <a:lnTo>
                <a:pt x="2214281" y="20214"/>
              </a:lnTo>
            </a:path>
          </a:pathLst>
        </a:custGeom>
        <a:noFill/>
        <a:ln w="2642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800" kern="1200"/>
        </a:p>
      </dsp:txBody>
      <dsp:txXfrm>
        <a:off x="3855053" y="3541315"/>
        <a:ext cx="110714" cy="110714"/>
      </dsp:txXfrm>
    </dsp:sp>
    <dsp:sp modelId="{C9BDC680-FF24-4A0F-975E-337B5108D22F}">
      <dsp:nvSpPr>
        <dsp:cNvPr id="0" name=""/>
        <dsp:cNvSpPr/>
      </dsp:nvSpPr>
      <dsp:spPr>
        <a:xfrm>
          <a:off x="4376211" y="4018805"/>
          <a:ext cx="4372248" cy="116450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64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700" kern="1200" dirty="0" smtClean="0"/>
            <a:t>Участие родителей в работе Управляющего Совета школы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700" kern="1200" dirty="0"/>
        </a:p>
      </dsp:txBody>
      <dsp:txXfrm>
        <a:off x="4410318" y="4052912"/>
        <a:ext cx="4304034" cy="109629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371600"/>
            <a:ext cx="7848600" cy="1927225"/>
          </a:xfrm>
        </p:spPr>
        <p:txBody>
          <a:bodyPr anchor="b">
            <a:noAutofit/>
          </a:bodyPr>
          <a:lstStyle>
            <a:lvl1pPr>
              <a:defRPr sz="5400" cap="all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3505200"/>
            <a:ext cx="6400800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2CA432-8D82-4578-A702-810AFC1092CF}" type="datetimeFigureOut">
              <a:rPr lang="ru-RU" smtClean="0"/>
              <a:t>чт 31.10.19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809287-9DF1-4516-8B14-F71E946CB328}" type="slidenum">
              <a:rPr lang="ru-RU" smtClean="0"/>
              <a:t>‹#›</a:t>
            </a:fld>
            <a:endParaRPr lang="ru-RU"/>
          </a:p>
        </p:txBody>
      </p:sp>
      <p:cxnSp>
        <p:nvCxnSpPr>
          <p:cNvPr id="8" name="Straight Connector 7"/>
          <p:cNvCxnSpPr/>
          <p:nvPr/>
        </p:nvCxnSpPr>
        <p:spPr>
          <a:xfrm>
            <a:off x="685800" y="3398520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2CA432-8D82-4578-A702-810AFC1092CF}" type="datetimeFigureOut">
              <a:rPr lang="ru-RU" smtClean="0"/>
              <a:t>чт 31.10.19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809287-9DF1-4516-8B14-F71E946CB32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609600"/>
            <a:ext cx="2057400" cy="5867400"/>
          </a:xfrm>
        </p:spPr>
        <p:txBody>
          <a:bodyPr vert="eaVert" anchor="b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6019800" cy="58674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2CA432-8D82-4578-A702-810AFC1092CF}" type="datetimeFigureOut">
              <a:rPr lang="ru-RU" smtClean="0"/>
              <a:t>чт 31.10.19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809287-9DF1-4516-8B14-F71E946CB32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2CA432-8D82-4578-A702-810AFC1092CF}" type="datetimeFigureOut">
              <a:rPr lang="ru-RU" smtClean="0"/>
              <a:t>чт 31.10.19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809287-9DF1-4516-8B14-F71E946CB32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2362200"/>
            <a:ext cx="7772400" cy="2200275"/>
          </a:xfrm>
        </p:spPr>
        <p:txBody>
          <a:bodyPr anchor="b">
            <a:normAutofit/>
          </a:bodyPr>
          <a:lstStyle>
            <a:lvl1pPr algn="l">
              <a:defRPr sz="48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626864"/>
            <a:ext cx="77724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2CA432-8D82-4578-A702-810AFC1092CF}" type="datetimeFigureOut">
              <a:rPr lang="ru-RU" smtClean="0"/>
              <a:t>чт 31.10.19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809287-9DF1-4516-8B14-F71E946CB328}" type="slidenum">
              <a:rPr lang="ru-RU" smtClean="0"/>
              <a:t>‹#›</a:t>
            </a:fld>
            <a:endParaRPr lang="ru-RU"/>
          </a:p>
        </p:txBody>
      </p:sp>
      <p:cxnSp>
        <p:nvCxnSpPr>
          <p:cNvPr id="7" name="Straight Connector 6"/>
          <p:cNvCxnSpPr/>
          <p:nvPr/>
        </p:nvCxnSpPr>
        <p:spPr>
          <a:xfrm>
            <a:off x="731520" y="4599432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2CA432-8D82-4578-A702-810AFC1092CF}" type="datetimeFigureOut">
              <a:rPr lang="ru-RU" smtClean="0"/>
              <a:t>чт 31.10.19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809287-9DF1-4516-8B14-F71E946CB32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sz="20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488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lang="en-US" sz="2000" b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488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2CA432-8D82-4578-A702-810AFC1092CF}" type="datetimeFigureOut">
              <a:rPr lang="ru-RU" smtClean="0"/>
              <a:t>чт 31.10.19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809287-9DF1-4516-8B14-F71E946CB328}" type="slidenum">
              <a:rPr lang="ru-RU" smtClean="0"/>
              <a:t>‹#›</a:t>
            </a:fld>
            <a:endParaRPr lang="ru-RU"/>
          </a:p>
        </p:txBody>
      </p:sp>
      <p:cxnSp>
        <p:nvCxnSpPr>
          <p:cNvPr id="11" name="Straight Connector 10"/>
          <p:cNvCxnSpPr/>
          <p:nvPr/>
        </p:nvCxnSpPr>
        <p:spPr>
          <a:xfrm rot="5400000">
            <a:off x="2217817" y="4045823"/>
            <a:ext cx="4709160" cy="794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2CA432-8D82-4578-A702-810AFC1092CF}" type="datetimeFigureOut">
              <a:rPr lang="ru-RU" smtClean="0"/>
              <a:t>чт 31.10.19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809287-9DF1-4516-8B14-F71E946CB32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2CA432-8D82-4578-A702-810AFC1092CF}" type="datetimeFigureOut">
              <a:rPr lang="ru-RU" smtClean="0"/>
              <a:t>чт 31.10.19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809287-9DF1-4516-8B14-F71E946CB32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080"/>
            <a:ext cx="2139696" cy="1261872"/>
          </a:xfrm>
        </p:spPr>
        <p:txBody>
          <a:bodyPr anchor="b">
            <a:no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71800" y="792080"/>
            <a:ext cx="5715000" cy="55778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2130552"/>
            <a:ext cx="2139696" cy="424361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2CA432-8D82-4578-A702-810AFC1092CF}" type="datetimeFigureOut">
              <a:rPr lang="ru-RU" smtClean="0"/>
              <a:t>чт 31.10.19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809287-9DF1-4516-8B14-F71E946CB328}" type="slidenum">
              <a:rPr lang="ru-RU" smtClean="0"/>
              <a:t>‹#›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 rot="5400000">
            <a:off x="-13116" y="3580206"/>
            <a:ext cx="557784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480"/>
            <a:ext cx="2142680" cy="126492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858610" y="838201"/>
            <a:ext cx="5904390" cy="5500456"/>
          </a:xfrm>
          <a:solidFill>
            <a:schemeClr val="bg2"/>
          </a:solidFill>
          <a:ln w="76200">
            <a:solidFill>
              <a:srgbClr val="FFFFFF"/>
            </a:solidFill>
            <a:miter lim="800000"/>
          </a:ln>
          <a:effectLst>
            <a:outerShdw blurRad="50800" dist="12700" dir="5400000" algn="t" rotWithShape="0">
              <a:prstClr val="black">
                <a:alpha val="59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133600"/>
            <a:ext cx="2139696" cy="424281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2CA432-8D82-4578-A702-810AFC1092CF}" type="datetimeFigureOut">
              <a:rPr lang="ru-RU" smtClean="0"/>
              <a:t>чт 31.10.19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809287-9DF1-4516-8B14-F71E946CB32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220786"/>
            <a:ext cx="9144000" cy="228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990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876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3657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18288"/>
            <a:ext cx="28956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112CA432-8D82-4578-A702-810AFC1092CF}" type="datetimeFigureOut">
              <a:rPr lang="ru-RU" smtClean="0"/>
              <a:t>чт 31.10.19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29000" y="18288"/>
            <a:ext cx="4114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18288"/>
            <a:ext cx="1066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1">
                <a:solidFill>
                  <a:srgbClr val="FFFFFF"/>
                </a:solidFill>
              </a:defRPr>
            </a:lvl1pPr>
          </a:lstStyle>
          <a:p>
            <a:fld id="{6C809287-9DF1-4516-8B14-F71E946CB328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 spc="-1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spcBef>
          <a:spcPct val="20000"/>
        </a:spcBef>
        <a:buClr>
          <a:schemeClr val="accent1"/>
        </a:buClr>
        <a:buSzPct val="9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3716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jpg"/><Relationship Id="rId4" Type="http://schemas.openxmlformats.org/officeDocument/2006/relationships/image" Target="../media/image13.jp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268761"/>
            <a:ext cx="7772400" cy="2331690"/>
          </a:xfrm>
        </p:spPr>
        <p:txBody>
          <a:bodyPr>
            <a:noAutofit/>
          </a:bodyPr>
          <a:lstStyle/>
          <a:p>
            <a:pPr algn="ctr"/>
            <a:r>
              <a:rPr lang="ru-RU" sz="4000" b="1" dirty="0"/>
              <a:t>Сотрудничество школы и семьи в сфере дополнительного образования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31640" y="3933056"/>
            <a:ext cx="6400800" cy="2088232"/>
          </a:xfrm>
        </p:spPr>
        <p:txBody>
          <a:bodyPr>
            <a:normAutofit fontScale="70000" lnSpcReduction="20000"/>
          </a:bodyPr>
          <a:lstStyle/>
          <a:p>
            <a:pPr algn="ctr"/>
            <a:r>
              <a:rPr lang="ru-RU" dirty="0"/>
              <a:t>Муниципальное общеобразовательное учреждение </a:t>
            </a:r>
          </a:p>
          <a:p>
            <a:pPr algn="ctr"/>
            <a:r>
              <a:rPr lang="ru-RU" dirty="0"/>
              <a:t>«Вепревская основная общеобразовательная школа им.Ф.В.Морина Сонковского района Тверской области</a:t>
            </a:r>
            <a:r>
              <a:rPr lang="ru-RU" dirty="0" smtClean="0"/>
              <a:t>»</a:t>
            </a:r>
          </a:p>
          <a:p>
            <a:pPr algn="ctr"/>
            <a:r>
              <a:rPr lang="ru-RU" b="1" dirty="0" err="1"/>
              <a:t>Сидоровская</a:t>
            </a:r>
            <a:r>
              <a:rPr lang="ru-RU" b="1" dirty="0"/>
              <a:t> Елена Станиславовна</a:t>
            </a:r>
            <a:endParaRPr lang="ru-RU" dirty="0"/>
          </a:p>
          <a:p>
            <a:pPr algn="ctr"/>
            <a:r>
              <a:rPr lang="ru-RU" b="1" dirty="0"/>
              <a:t> </a:t>
            </a:r>
            <a:r>
              <a:rPr lang="ru-RU" dirty="0" smtClean="0"/>
              <a:t>учитель </a:t>
            </a:r>
            <a:r>
              <a:rPr lang="ru-RU" dirty="0"/>
              <a:t>информатики и математики </a:t>
            </a:r>
          </a:p>
          <a:p>
            <a:pPr algn="ctr"/>
            <a:r>
              <a:rPr lang="ru-RU" dirty="0"/>
              <a:t>МОУ «Вепревская ООШ им.Ф.В.Морина</a:t>
            </a:r>
            <a:r>
              <a:rPr lang="ru-RU" dirty="0" smtClean="0"/>
              <a:t>»</a:t>
            </a:r>
          </a:p>
          <a:p>
            <a:pPr algn="ctr"/>
            <a:r>
              <a:rPr lang="ru-RU" b="1" dirty="0"/>
              <a:t>Вепрь-Сонково</a:t>
            </a:r>
            <a:endParaRPr lang="ru-RU" dirty="0"/>
          </a:p>
          <a:p>
            <a:pPr algn="ctr"/>
            <a:r>
              <a:rPr lang="ru-RU" b="1" dirty="0"/>
              <a:t>2019 г.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43134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 algn="ctr"/>
            <a:r>
              <a:rPr lang="ru-RU" b="1" dirty="0"/>
              <a:t>Направления сотрудничества учителей и </a:t>
            </a:r>
            <a:r>
              <a:rPr lang="ru-RU" b="1" dirty="0" smtClean="0"/>
              <a:t>родителей</a:t>
            </a:r>
            <a:endParaRPr lang="ru-RU" b="1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32628881"/>
              </p:ext>
            </p:extLst>
          </p:nvPr>
        </p:nvGraphicFramePr>
        <p:xfrm>
          <a:off x="395536" y="1772816"/>
          <a:ext cx="8229600" cy="4876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997977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/>
              <a:t>Ф</a:t>
            </a:r>
            <a:r>
              <a:rPr lang="ru-RU" b="1" dirty="0" smtClean="0"/>
              <a:t>ормы </a:t>
            </a:r>
            <a:r>
              <a:rPr lang="ru-RU" b="1" dirty="0"/>
              <a:t>работы с </a:t>
            </a:r>
            <a:r>
              <a:rPr lang="ru-RU" b="1" dirty="0" smtClean="0"/>
              <a:t>родителями в </a:t>
            </a:r>
            <a:r>
              <a:rPr lang="ru-RU" b="1" dirty="0" err="1" smtClean="0"/>
              <a:t>Вепревской</a:t>
            </a:r>
            <a:r>
              <a:rPr lang="ru-RU" b="1" dirty="0" smtClean="0"/>
              <a:t> школе</a:t>
            </a:r>
            <a:endParaRPr lang="ru-RU" b="1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72252898"/>
              </p:ext>
            </p:extLst>
          </p:nvPr>
        </p:nvGraphicFramePr>
        <p:xfrm>
          <a:off x="0" y="1556792"/>
          <a:ext cx="9144000" cy="51845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838958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181548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Направления дополнительного образования </a:t>
            </a:r>
            <a:r>
              <a:rPr lang="ru-RU" b="1" dirty="0"/>
              <a:t>детей в </a:t>
            </a:r>
            <a:r>
              <a:rPr lang="ru-RU" b="1" dirty="0" err="1"/>
              <a:t>Вепревской</a:t>
            </a:r>
            <a:r>
              <a:rPr lang="ru-RU" b="1" dirty="0"/>
              <a:t> </a:t>
            </a:r>
            <a:r>
              <a:rPr lang="ru-RU" b="1" dirty="0" smtClean="0"/>
              <a:t>школе</a:t>
            </a:r>
            <a:endParaRPr lang="ru-RU" b="1" dirty="0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457200" y="2492896"/>
            <a:ext cx="8229600" cy="3984104"/>
          </a:xfrm>
        </p:spPr>
        <p:txBody>
          <a:bodyPr/>
          <a:lstStyle/>
          <a:p>
            <a:r>
              <a:rPr lang="ru-RU" b="1" dirty="0" smtClean="0"/>
              <a:t>1</a:t>
            </a:r>
            <a:r>
              <a:rPr lang="ru-RU" b="1" dirty="0"/>
              <a:t>. Естественно-научное</a:t>
            </a:r>
          </a:p>
          <a:p>
            <a:r>
              <a:rPr lang="ru-RU" b="1" dirty="0"/>
              <a:t>2. Физкультурно-спортивное</a:t>
            </a:r>
          </a:p>
          <a:p>
            <a:r>
              <a:rPr lang="ru-RU" b="1" dirty="0"/>
              <a:t>3. Художественное</a:t>
            </a:r>
          </a:p>
          <a:p>
            <a:r>
              <a:rPr lang="ru-RU" b="1" dirty="0"/>
              <a:t>4. Научно-техническое</a:t>
            </a:r>
          </a:p>
          <a:p>
            <a:r>
              <a:rPr lang="ru-RU" b="1" dirty="0"/>
              <a:t>5. Социальное</a:t>
            </a:r>
          </a:p>
          <a:p>
            <a:r>
              <a:rPr lang="ru-RU" b="1" dirty="0"/>
              <a:t>6. Духовно-нравственное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620540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Особенности дополнительного образования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457200" indent="-457200">
              <a:buFont typeface="+mj-lt"/>
              <a:buAutoNum type="arabicPeriod"/>
            </a:pPr>
            <a:r>
              <a:rPr lang="ru-RU" b="1" dirty="0" smtClean="0"/>
              <a:t>Ярко </a:t>
            </a:r>
            <a:r>
              <a:rPr lang="ru-RU" b="1" dirty="0"/>
              <a:t>выраженный творческий, игровой, практический характер. </a:t>
            </a:r>
            <a:endParaRPr lang="ru-RU" b="1" dirty="0" smtClean="0"/>
          </a:p>
          <a:p>
            <a:pPr marL="457200" indent="-457200">
              <a:buFont typeface="+mj-lt"/>
              <a:buAutoNum type="arabicPeriod"/>
            </a:pPr>
            <a:r>
              <a:rPr lang="ru-RU" b="1" dirty="0" smtClean="0"/>
              <a:t>Развитие </a:t>
            </a:r>
            <a:r>
              <a:rPr lang="ru-RU" b="1" dirty="0"/>
              <a:t>творческого потенциала </a:t>
            </a:r>
            <a:r>
              <a:rPr lang="ru-RU" b="1" dirty="0" smtClean="0"/>
              <a:t>личности.</a:t>
            </a:r>
          </a:p>
          <a:p>
            <a:pPr marL="457200" indent="-457200">
              <a:buFont typeface="+mj-lt"/>
              <a:buAutoNum type="arabicPeriod"/>
            </a:pPr>
            <a:r>
              <a:rPr lang="ru-RU" b="1" dirty="0" smtClean="0"/>
              <a:t>Удовлетворение </a:t>
            </a:r>
            <a:r>
              <a:rPr lang="ru-RU" b="1" dirty="0"/>
              <a:t>интереса к естествознанию, искусству, технике, </a:t>
            </a:r>
            <a:r>
              <a:rPr lang="ru-RU" b="1" dirty="0" smtClean="0"/>
              <a:t>спорту.</a:t>
            </a:r>
          </a:p>
          <a:p>
            <a:pPr marL="457200" indent="-457200">
              <a:buFont typeface="+mj-lt"/>
              <a:buAutoNum type="arabicPeriod"/>
            </a:pPr>
            <a:r>
              <a:rPr lang="ru-RU" b="1" dirty="0" smtClean="0"/>
              <a:t>Опережающий </a:t>
            </a:r>
            <a:r>
              <a:rPr lang="ru-RU" b="1" dirty="0"/>
              <a:t>характер научных знаний, получаемый при самостоятельном исследовании под руководством </a:t>
            </a:r>
            <a:r>
              <a:rPr lang="ru-RU" b="1" dirty="0" smtClean="0"/>
              <a:t>педагога.</a:t>
            </a:r>
          </a:p>
          <a:p>
            <a:pPr marL="457200" indent="-457200">
              <a:buFont typeface="+mj-lt"/>
              <a:buAutoNum type="arabicPeriod"/>
            </a:pPr>
            <a:r>
              <a:rPr lang="ru-RU" b="1" dirty="0" smtClean="0"/>
              <a:t>Свобода </a:t>
            </a:r>
            <a:r>
              <a:rPr lang="ru-RU" b="1" dirty="0"/>
              <a:t>выбора кружка, </a:t>
            </a:r>
            <a:r>
              <a:rPr lang="ru-RU" b="1" dirty="0" smtClean="0"/>
              <a:t>стиля общения, </a:t>
            </a:r>
            <a:r>
              <a:rPr lang="ru-RU" b="1" dirty="0"/>
              <a:t>темпа освоения </a:t>
            </a:r>
            <a:r>
              <a:rPr lang="ru-RU" b="1" dirty="0" smtClean="0"/>
              <a:t>программы, </a:t>
            </a:r>
            <a:r>
              <a:rPr lang="ru-RU" b="1" dirty="0"/>
              <a:t>интенсивности и глубины изучения </a:t>
            </a:r>
            <a:r>
              <a:rPr lang="ru-RU" b="1" dirty="0" smtClean="0"/>
              <a:t>явления.</a:t>
            </a:r>
          </a:p>
          <a:p>
            <a:pPr marL="457200" indent="-457200">
              <a:buFont typeface="+mj-lt"/>
              <a:buAutoNum type="arabicPeriod"/>
            </a:pPr>
            <a:r>
              <a:rPr lang="ru-RU" b="1" dirty="0" smtClean="0"/>
              <a:t>«Стартовая площадка» </a:t>
            </a:r>
            <a:r>
              <a:rPr lang="ru-RU" b="1" dirty="0"/>
              <a:t>для профессиональной ориентации школьника.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88111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1987" y="2784105"/>
            <a:ext cx="3906180" cy="2197227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554" y="622259"/>
            <a:ext cx="3070244" cy="2302683"/>
          </a:xfrm>
          <a:prstGeom prst="rect">
            <a:avLst/>
          </a:prstGeom>
        </p:spPr>
      </p:pic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1657" y="622261"/>
            <a:ext cx="3168352" cy="2376264"/>
          </a:xfr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981" y="4653136"/>
            <a:ext cx="2705621" cy="2029216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4168" y="4537792"/>
            <a:ext cx="2895841" cy="21718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1521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1037887"/>
            <a:ext cx="3372165" cy="1896843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4088" y="764704"/>
            <a:ext cx="2568158" cy="282157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3933056"/>
            <a:ext cx="3203848" cy="240288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5902" y="3973370"/>
            <a:ext cx="3096344" cy="23222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06349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" name="Объект 8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7904" y="3861048"/>
            <a:ext cx="2022975" cy="2589407"/>
          </a:xfr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6377" y="2070343"/>
            <a:ext cx="1876719" cy="2689031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082365"/>
            <a:ext cx="2531740" cy="2664989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3848" y="908720"/>
            <a:ext cx="3345929" cy="25061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24816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24744"/>
            <a:ext cx="8229600" cy="990600"/>
          </a:xfrm>
        </p:spPr>
        <p:txBody>
          <a:bodyPr/>
          <a:lstStyle/>
          <a:p>
            <a:pPr algn="ctr"/>
            <a:r>
              <a:rPr lang="ru-RU" b="1" dirty="0" smtClean="0"/>
              <a:t>СПАСИБО ЗА ВНИМАНИЕ!</a:t>
            </a:r>
            <a:endParaRPr lang="ru-RU" b="1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5500" y="2780928"/>
            <a:ext cx="4953000" cy="3543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48734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Ясность">
  <a:themeElements>
    <a:clrScheme name="Ясность">
      <a:dk1>
        <a:srgbClr val="292934"/>
      </a:dk1>
      <a:lt1>
        <a:srgbClr val="FFFFFF"/>
      </a:lt1>
      <a:dk2>
        <a:srgbClr val="D2533C"/>
      </a:dk2>
      <a:lt2>
        <a:srgbClr val="F3F2DC"/>
      </a:lt2>
      <a:accent1>
        <a:srgbClr val="93A299"/>
      </a:accent1>
      <a:accent2>
        <a:srgbClr val="AD8F67"/>
      </a:accent2>
      <a:accent3>
        <a:srgbClr val="726056"/>
      </a:accent3>
      <a:accent4>
        <a:srgbClr val="4C5A6A"/>
      </a:accent4>
      <a:accent5>
        <a:srgbClr val="808DA0"/>
      </a:accent5>
      <a:accent6>
        <a:srgbClr val="79463D"/>
      </a:accent6>
      <a:hlink>
        <a:srgbClr val="0000FF"/>
      </a:hlink>
      <a:folHlink>
        <a:srgbClr val="800080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Ясность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86000"/>
                <a:satMod val="140000"/>
              </a:schemeClr>
            </a:gs>
            <a:gs pos="45000">
              <a:schemeClr val="phClr">
                <a:tint val="48000"/>
                <a:satMod val="150000"/>
              </a:schemeClr>
            </a:gs>
            <a:gs pos="100000">
              <a:schemeClr val="phClr">
                <a:tint val="28000"/>
                <a:satMod val="16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70000"/>
                <a:satMod val="150000"/>
              </a:schemeClr>
            </a:gs>
            <a:gs pos="34000">
              <a:schemeClr val="phClr">
                <a:shade val="70000"/>
                <a:satMod val="140000"/>
              </a:schemeClr>
            </a:gs>
            <a:gs pos="70000">
              <a:schemeClr val="phClr">
                <a:tint val="100000"/>
                <a:shade val="90000"/>
                <a:satMod val="140000"/>
              </a:schemeClr>
            </a:gs>
            <a:gs pos="100000">
              <a:schemeClr val="phClr"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6425" cap="flat" cmpd="sng" algn="ctr">
          <a:solidFill>
            <a:schemeClr val="phClr"/>
          </a:solidFill>
          <a:prstDash val="solid"/>
        </a:ln>
        <a:ln w="444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5100000"/>
            </a:lightRig>
          </a:scene3d>
          <a:sp3d contourW="6350">
            <a:bevelT w="29210" h="12700"/>
            <a:contourClr>
              <a:schemeClr val="phClr">
                <a:shade val="3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atMod val="180000"/>
              </a:schemeClr>
            </a:gs>
            <a:gs pos="40000">
              <a:schemeClr val="phClr">
                <a:tint val="95000"/>
                <a:shade val="85000"/>
                <a:satMod val="150000"/>
              </a:schemeClr>
            </a:gs>
            <a:gs pos="100000">
              <a:schemeClr val="phClr">
                <a:shade val="45000"/>
                <a:satMod val="20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55000"/>
              </a:schemeClr>
              <a:schemeClr val="phClr">
                <a:tint val="97000"/>
                <a:satMod val="95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77</TotalTime>
  <Words>185</Words>
  <Application>Microsoft Office PowerPoint</Application>
  <PresentationFormat>Экран (4:3)</PresentationFormat>
  <Paragraphs>33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Ясность</vt:lpstr>
      <vt:lpstr>Сотрудничество школы и семьи в сфере дополнительного образования</vt:lpstr>
      <vt:lpstr>Направления сотрудничества учителей и родителей</vt:lpstr>
      <vt:lpstr>Формы работы с родителями в Вепревской школе</vt:lpstr>
      <vt:lpstr>Направления дополнительного образования детей в Вепревской школе</vt:lpstr>
      <vt:lpstr>Особенности дополнительного образования</vt:lpstr>
      <vt:lpstr>Презентация PowerPoint</vt:lpstr>
      <vt:lpstr>Презентация PowerPoint</vt:lpstr>
      <vt:lpstr>Презентация PowerPoint</vt:lpstr>
      <vt:lpstr>СПАСИБО ЗА ВНИМАНИЕ!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Сотрудничество школы и семьи в сфере дополнительного образования</dc:title>
  <dc:creator>Пользователь</dc:creator>
  <cp:lastModifiedBy>Пользователь</cp:lastModifiedBy>
  <cp:revision>8</cp:revision>
  <dcterms:created xsi:type="dcterms:W3CDTF">2019-10-30T09:13:44Z</dcterms:created>
  <dcterms:modified xsi:type="dcterms:W3CDTF">2019-10-31T17:16:16Z</dcterms:modified>
</cp:coreProperties>
</file>